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tags/tag2.xml" ContentType="application/vnd.openxmlformats-officedocument.presentationml.tags+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6"/>
  </p:notesMasterIdLst>
  <p:sldIdLst>
    <p:sldId id="256" r:id="rId2"/>
    <p:sldId id="257" r:id="rId3"/>
    <p:sldId id="258" r:id="rId4"/>
    <p:sldId id="261" r:id="rId5"/>
    <p:sldId id="263" r:id="rId6"/>
    <p:sldId id="264" r:id="rId7"/>
    <p:sldId id="266" r:id="rId8"/>
    <p:sldId id="269" r:id="rId9"/>
    <p:sldId id="271" r:id="rId10"/>
    <p:sldId id="268" r:id="rId11"/>
    <p:sldId id="273" r:id="rId12"/>
    <p:sldId id="274" r:id="rId13"/>
    <p:sldId id="278" r:id="rId14"/>
    <p:sldId id="276"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A9F4219-89B2-4F90-8ABE-2C3E858B4AC4}" v="102" dt="2021-03-26T21:33:40.9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34" autoAdjust="0"/>
    <p:restoredTop sz="94660"/>
  </p:normalViewPr>
  <p:slideViewPr>
    <p:cSldViewPr snapToGrid="0">
      <p:cViewPr varScale="1">
        <p:scale>
          <a:sx n="81" d="100"/>
          <a:sy n="81" d="100"/>
        </p:scale>
        <p:origin x="763" y="6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sorio, Silvia" userId="79ca595f-f288-4875-a985-629f08178017" providerId="ADAL" clId="{EA9F4219-89B2-4F90-8ABE-2C3E858B4AC4}"/>
    <pc:docChg chg="undo custSel delSld modSld">
      <pc:chgData name="Osorio, Silvia" userId="79ca595f-f288-4875-a985-629f08178017" providerId="ADAL" clId="{EA9F4219-89B2-4F90-8ABE-2C3E858B4AC4}" dt="2021-03-26T21:33:40.996" v="2150"/>
      <pc:docMkLst>
        <pc:docMk/>
      </pc:docMkLst>
      <pc:sldChg chg="addSp delSp modSp mod modTransition delAnim modAnim modNotesTx">
        <pc:chgData name="Osorio, Silvia" userId="79ca595f-f288-4875-a985-629f08178017" providerId="ADAL" clId="{EA9F4219-89B2-4F90-8ABE-2C3E858B4AC4}" dt="2021-03-26T17:23:05.232" v="1937"/>
        <pc:sldMkLst>
          <pc:docMk/>
          <pc:sldMk cId="242273550" sldId="256"/>
        </pc:sldMkLst>
        <pc:spChg chg="mod">
          <ac:chgData name="Osorio, Silvia" userId="79ca595f-f288-4875-a985-629f08178017" providerId="ADAL" clId="{EA9F4219-89B2-4F90-8ABE-2C3E858B4AC4}" dt="2021-03-25T22:08:13.068" v="48" actId="20577"/>
          <ac:spMkLst>
            <pc:docMk/>
            <pc:sldMk cId="242273550" sldId="256"/>
            <ac:spMk id="2" creationId="{D7BF6A3C-A517-4184-95BD-D93B54FD2E64}"/>
          </ac:spMkLst>
        </pc:spChg>
        <pc:spChg chg="mod">
          <ac:chgData name="Osorio, Silvia" userId="79ca595f-f288-4875-a985-629f08178017" providerId="ADAL" clId="{EA9F4219-89B2-4F90-8ABE-2C3E858B4AC4}" dt="2021-03-26T03:36:57.353" v="1495" actId="20577"/>
          <ac:spMkLst>
            <pc:docMk/>
            <pc:sldMk cId="242273550" sldId="256"/>
            <ac:spMk id="3" creationId="{873778D2-30E0-4C75-8B4A-407E1ED7DA28}"/>
          </ac:spMkLst>
        </pc:spChg>
        <pc:picChg chg="add del mod">
          <ac:chgData name="Osorio, Silvia" userId="79ca595f-f288-4875-a985-629f08178017" providerId="ADAL" clId="{EA9F4219-89B2-4F90-8ABE-2C3E858B4AC4}" dt="2021-03-26T17:19:04.915" v="1932"/>
          <ac:picMkLst>
            <pc:docMk/>
            <pc:sldMk cId="242273550" sldId="256"/>
            <ac:picMk id="4" creationId="{2FB705FB-A09E-4CFF-B2D9-F07E49D7EB6E}"/>
          </ac:picMkLst>
        </pc:picChg>
        <pc:picChg chg="add del mod">
          <ac:chgData name="Osorio, Silvia" userId="79ca595f-f288-4875-a985-629f08178017" providerId="ADAL" clId="{EA9F4219-89B2-4F90-8ABE-2C3E858B4AC4}" dt="2021-03-26T17:21:54.368" v="1934"/>
          <ac:picMkLst>
            <pc:docMk/>
            <pc:sldMk cId="242273550" sldId="256"/>
            <ac:picMk id="5" creationId="{CB9B496F-A812-472F-A954-F281F872E6EB}"/>
          </ac:picMkLst>
        </pc:picChg>
        <pc:picChg chg="add del mod">
          <ac:chgData name="Osorio, Silvia" userId="79ca595f-f288-4875-a985-629f08178017" providerId="ADAL" clId="{EA9F4219-89B2-4F90-8ABE-2C3E858B4AC4}" dt="2021-03-26T17:22:26.050" v="1936"/>
          <ac:picMkLst>
            <pc:docMk/>
            <pc:sldMk cId="242273550" sldId="256"/>
            <ac:picMk id="6" creationId="{DD2A4F0B-32FB-4C9E-94D0-E92C5299B4ED}"/>
          </ac:picMkLst>
        </pc:picChg>
        <pc:picChg chg="add mod">
          <ac:chgData name="Osorio, Silvia" userId="79ca595f-f288-4875-a985-629f08178017" providerId="ADAL" clId="{EA9F4219-89B2-4F90-8ABE-2C3E858B4AC4}" dt="2021-03-26T17:23:05.232" v="1937"/>
          <ac:picMkLst>
            <pc:docMk/>
            <pc:sldMk cId="242273550" sldId="256"/>
            <ac:picMk id="7" creationId="{354E0180-CFC5-4B7B-B16C-88C31458736B}"/>
          </ac:picMkLst>
        </pc:picChg>
        <pc:picChg chg="del">
          <ac:chgData name="Osorio, Silvia" userId="79ca595f-f288-4875-a985-629f08178017" providerId="ADAL" clId="{EA9F4219-89B2-4F90-8ABE-2C3E858B4AC4}" dt="2021-03-25T22:24:15.421" v="930" actId="478"/>
          <ac:picMkLst>
            <pc:docMk/>
            <pc:sldMk cId="242273550" sldId="256"/>
            <ac:picMk id="9" creationId="{A7CC42F7-3734-41F7-9749-DE327DFF558E}"/>
          </ac:picMkLst>
        </pc:picChg>
      </pc:sldChg>
      <pc:sldChg chg="addSp delSp modSp mod modTransition delAnim modAnim">
        <pc:chgData name="Osorio, Silvia" userId="79ca595f-f288-4875-a985-629f08178017" providerId="ADAL" clId="{EA9F4219-89B2-4F90-8ABE-2C3E858B4AC4}" dt="2021-03-26T17:24:16.993" v="1938"/>
        <pc:sldMkLst>
          <pc:docMk/>
          <pc:sldMk cId="800477451" sldId="257"/>
        </pc:sldMkLst>
        <pc:spChg chg="mod">
          <ac:chgData name="Osorio, Silvia" userId="79ca595f-f288-4875-a985-629f08178017" providerId="ADAL" clId="{EA9F4219-89B2-4F90-8ABE-2C3E858B4AC4}" dt="2021-03-25T22:28:51.372" v="1015" actId="6549"/>
          <ac:spMkLst>
            <pc:docMk/>
            <pc:sldMk cId="800477451" sldId="257"/>
            <ac:spMk id="2" creationId="{385AFA3D-9B15-4F5E-8774-A1DA44676A09}"/>
          </ac:spMkLst>
        </pc:spChg>
        <pc:spChg chg="mod">
          <ac:chgData name="Osorio, Silvia" userId="79ca595f-f288-4875-a985-629f08178017" providerId="ADAL" clId="{EA9F4219-89B2-4F90-8ABE-2C3E858B4AC4}" dt="2021-03-25T22:28:47.095" v="1014" actId="1076"/>
          <ac:spMkLst>
            <pc:docMk/>
            <pc:sldMk cId="800477451" sldId="257"/>
            <ac:spMk id="3" creationId="{B3C80852-DA0F-4E68-A516-48EC8C7306F9}"/>
          </ac:spMkLst>
        </pc:spChg>
        <pc:picChg chg="del">
          <ac:chgData name="Osorio, Silvia" userId="79ca595f-f288-4875-a985-629f08178017" providerId="ADAL" clId="{EA9F4219-89B2-4F90-8ABE-2C3E858B4AC4}" dt="2021-03-25T22:29:00.575" v="1016" actId="478"/>
          <ac:picMkLst>
            <pc:docMk/>
            <pc:sldMk cId="800477451" sldId="257"/>
            <ac:picMk id="4" creationId="{1CF5C1A9-F57B-469C-9ECD-BFCE60E0DC28}"/>
          </ac:picMkLst>
        </pc:picChg>
        <pc:picChg chg="add del mod">
          <ac:chgData name="Osorio, Silvia" userId="79ca595f-f288-4875-a985-629f08178017" providerId="ADAL" clId="{EA9F4219-89B2-4F90-8ABE-2C3E858B4AC4}" dt="2021-03-26T17:19:04.915" v="1932"/>
          <ac:picMkLst>
            <pc:docMk/>
            <pc:sldMk cId="800477451" sldId="257"/>
            <ac:picMk id="4" creationId="{7BE2E64E-7645-4C55-966F-5B0FE8A57945}"/>
          </ac:picMkLst>
        </pc:picChg>
        <pc:picChg chg="add mod">
          <ac:chgData name="Osorio, Silvia" userId="79ca595f-f288-4875-a985-629f08178017" providerId="ADAL" clId="{EA9F4219-89B2-4F90-8ABE-2C3E858B4AC4}" dt="2021-03-26T17:24:16.993" v="1938"/>
          <ac:picMkLst>
            <pc:docMk/>
            <pc:sldMk cId="800477451" sldId="257"/>
            <ac:picMk id="5" creationId="{2A50E93B-1BE9-453D-BD41-67A1F38CA13F}"/>
          </ac:picMkLst>
        </pc:picChg>
      </pc:sldChg>
      <pc:sldChg chg="addSp delSp modSp mod modTransition delAnim modAnim">
        <pc:chgData name="Osorio, Silvia" userId="79ca595f-f288-4875-a985-629f08178017" providerId="ADAL" clId="{EA9F4219-89B2-4F90-8ABE-2C3E858B4AC4}" dt="2021-03-26T17:25:43.291" v="1941"/>
        <pc:sldMkLst>
          <pc:docMk/>
          <pc:sldMk cId="1082023860" sldId="258"/>
        </pc:sldMkLst>
        <pc:spChg chg="mod">
          <ac:chgData name="Osorio, Silvia" userId="79ca595f-f288-4875-a985-629f08178017" providerId="ADAL" clId="{EA9F4219-89B2-4F90-8ABE-2C3E858B4AC4}" dt="2021-03-25T22:30:14.775" v="1021"/>
          <ac:spMkLst>
            <pc:docMk/>
            <pc:sldMk cId="1082023860" sldId="258"/>
            <ac:spMk id="3" creationId="{3C501FDB-2842-41AC-BDE0-253CD86F24EE}"/>
          </ac:spMkLst>
        </pc:spChg>
        <pc:spChg chg="mod">
          <ac:chgData name="Osorio, Silvia" userId="79ca595f-f288-4875-a985-629f08178017" providerId="ADAL" clId="{EA9F4219-89B2-4F90-8ABE-2C3E858B4AC4}" dt="2021-03-25T22:31:04.002" v="1023"/>
          <ac:spMkLst>
            <pc:docMk/>
            <pc:sldMk cId="1082023860" sldId="258"/>
            <ac:spMk id="4" creationId="{4B1349EB-27CD-4005-A87C-5BB4A9BB00AF}"/>
          </ac:spMkLst>
        </pc:spChg>
        <pc:spChg chg="add del mod">
          <ac:chgData name="Osorio, Silvia" userId="79ca595f-f288-4875-a985-629f08178017" providerId="ADAL" clId="{EA9F4219-89B2-4F90-8ABE-2C3E858B4AC4}" dt="2021-03-25T22:30:04.933" v="1020" actId="478"/>
          <ac:spMkLst>
            <pc:docMk/>
            <pc:sldMk cId="1082023860" sldId="258"/>
            <ac:spMk id="7" creationId="{D0E3A1CB-8D22-4AE4-8D05-0A0419DEC60D}"/>
          </ac:spMkLst>
        </pc:spChg>
        <pc:picChg chg="add del mod">
          <ac:chgData name="Osorio, Silvia" userId="79ca595f-f288-4875-a985-629f08178017" providerId="ADAL" clId="{EA9F4219-89B2-4F90-8ABE-2C3E858B4AC4}" dt="2021-03-26T17:25:14.004" v="1940"/>
          <ac:picMkLst>
            <pc:docMk/>
            <pc:sldMk cId="1082023860" sldId="258"/>
            <ac:picMk id="2" creationId="{44039570-BC2A-4200-AD39-5FC29A81EE7E}"/>
          </ac:picMkLst>
        </pc:picChg>
        <pc:picChg chg="add mod">
          <ac:chgData name="Osorio, Silvia" userId="79ca595f-f288-4875-a985-629f08178017" providerId="ADAL" clId="{EA9F4219-89B2-4F90-8ABE-2C3E858B4AC4}" dt="2021-03-26T17:25:43.291" v="1941"/>
          <ac:picMkLst>
            <pc:docMk/>
            <pc:sldMk cId="1082023860" sldId="258"/>
            <ac:picMk id="5" creationId="{F56D993F-B908-4666-BA0F-14F2921A5D9C}"/>
          </ac:picMkLst>
        </pc:picChg>
        <pc:picChg chg="del">
          <ac:chgData name="Osorio, Silvia" userId="79ca595f-f288-4875-a985-629f08178017" providerId="ADAL" clId="{EA9F4219-89B2-4F90-8ABE-2C3E858B4AC4}" dt="2021-03-25T22:33:51.807" v="1062" actId="478"/>
          <ac:picMkLst>
            <pc:docMk/>
            <pc:sldMk cId="1082023860" sldId="258"/>
            <ac:picMk id="8" creationId="{027679CE-8780-4DFE-B0DD-4366DCFC6217}"/>
          </ac:picMkLst>
        </pc:picChg>
      </pc:sldChg>
      <pc:sldChg chg="addSp delSp modSp mod modTransition delAnim modNotesTx">
        <pc:chgData name="Osorio, Silvia" userId="79ca595f-f288-4875-a985-629f08178017" providerId="ADAL" clId="{EA9F4219-89B2-4F90-8ABE-2C3E858B4AC4}" dt="2021-03-26T17:26:49.099" v="1942"/>
        <pc:sldMkLst>
          <pc:docMk/>
          <pc:sldMk cId="4252272199" sldId="261"/>
        </pc:sldMkLst>
        <pc:spChg chg="mod">
          <ac:chgData name="Osorio, Silvia" userId="79ca595f-f288-4875-a985-629f08178017" providerId="ADAL" clId="{EA9F4219-89B2-4F90-8ABE-2C3E858B4AC4}" dt="2021-03-25T22:31:32.604" v="1055" actId="20577"/>
          <ac:spMkLst>
            <pc:docMk/>
            <pc:sldMk cId="4252272199" sldId="261"/>
            <ac:spMk id="2" creationId="{AED715AB-2BD2-4525-9AF8-FA198040419A}"/>
          </ac:spMkLst>
        </pc:spChg>
        <pc:spChg chg="mod">
          <ac:chgData name="Osorio, Silvia" userId="79ca595f-f288-4875-a985-629f08178017" providerId="ADAL" clId="{EA9F4219-89B2-4F90-8ABE-2C3E858B4AC4}" dt="2021-03-25T22:32:09.976" v="1057"/>
          <ac:spMkLst>
            <pc:docMk/>
            <pc:sldMk cId="4252272199" sldId="261"/>
            <ac:spMk id="3" creationId="{C5661504-8039-4841-A570-D7786498C297}"/>
          </ac:spMkLst>
        </pc:spChg>
        <pc:picChg chg="add mod">
          <ac:chgData name="Osorio, Silvia" userId="79ca595f-f288-4875-a985-629f08178017" providerId="ADAL" clId="{EA9F4219-89B2-4F90-8ABE-2C3E858B4AC4}" dt="2021-03-26T17:26:49.099" v="1942"/>
          <ac:picMkLst>
            <pc:docMk/>
            <pc:sldMk cId="4252272199" sldId="261"/>
            <ac:picMk id="4" creationId="{F3DFCF7B-85A7-4C6C-B84C-5E6883E79E81}"/>
          </ac:picMkLst>
        </pc:picChg>
        <pc:picChg chg="del">
          <ac:chgData name="Osorio, Silvia" userId="79ca595f-f288-4875-a985-629f08178017" providerId="ADAL" clId="{EA9F4219-89B2-4F90-8ABE-2C3E858B4AC4}" dt="2021-03-25T22:32:39.701" v="1058" actId="478"/>
          <ac:picMkLst>
            <pc:docMk/>
            <pc:sldMk cId="4252272199" sldId="261"/>
            <ac:picMk id="6" creationId="{A5441449-96A2-4D49-9042-5DD274BF9762}"/>
          </ac:picMkLst>
        </pc:picChg>
      </pc:sldChg>
      <pc:sldChg chg="addSp delSp modSp mod modTransition delAnim modAnim modNotesTx">
        <pc:chgData name="Osorio, Silvia" userId="79ca595f-f288-4875-a985-629f08178017" providerId="ADAL" clId="{EA9F4219-89B2-4F90-8ABE-2C3E858B4AC4}" dt="2021-03-26T20:30:10.697" v="1980"/>
        <pc:sldMkLst>
          <pc:docMk/>
          <pc:sldMk cId="1015615125" sldId="263"/>
        </pc:sldMkLst>
        <pc:spChg chg="mod">
          <ac:chgData name="Osorio, Silvia" userId="79ca595f-f288-4875-a985-629f08178017" providerId="ADAL" clId="{EA9F4219-89B2-4F90-8ABE-2C3E858B4AC4}" dt="2021-03-26T20:13:09.130" v="1969" actId="20577"/>
          <ac:spMkLst>
            <pc:docMk/>
            <pc:sldMk cId="1015615125" sldId="263"/>
            <ac:spMk id="3" creationId="{D01BB9C3-81D9-4760-815B-3FE37AA45CE4}"/>
          </ac:spMkLst>
        </pc:spChg>
        <pc:picChg chg="add del mod">
          <ac:chgData name="Osorio, Silvia" userId="79ca595f-f288-4875-a985-629f08178017" providerId="ADAL" clId="{EA9F4219-89B2-4F90-8ABE-2C3E858B4AC4}" dt="2021-03-26T20:24:56.415" v="1971"/>
          <ac:picMkLst>
            <pc:docMk/>
            <pc:sldMk cId="1015615125" sldId="263"/>
            <ac:picMk id="2" creationId="{E99A5E5E-161B-4CE9-92E8-49C6E106BAE4}"/>
          </ac:picMkLst>
        </pc:picChg>
        <pc:picChg chg="add del mod">
          <ac:chgData name="Osorio, Silvia" userId="79ca595f-f288-4875-a985-629f08178017" providerId="ADAL" clId="{EA9F4219-89B2-4F90-8ABE-2C3E858B4AC4}" dt="2021-03-26T20:25:23.348" v="1973"/>
          <ac:picMkLst>
            <pc:docMk/>
            <pc:sldMk cId="1015615125" sldId="263"/>
            <ac:picMk id="4" creationId="{7325F9DF-7973-45BA-90FD-F52691013247}"/>
          </ac:picMkLst>
        </pc:picChg>
        <pc:picChg chg="add del mod">
          <ac:chgData name="Osorio, Silvia" userId="79ca595f-f288-4875-a985-629f08178017" providerId="ADAL" clId="{EA9F4219-89B2-4F90-8ABE-2C3E858B4AC4}" dt="2021-03-26T20:26:00.179" v="1975"/>
          <ac:picMkLst>
            <pc:docMk/>
            <pc:sldMk cId="1015615125" sldId="263"/>
            <ac:picMk id="5" creationId="{FB19FB71-B5F1-40BC-885D-AFB83D6635DE}"/>
          </ac:picMkLst>
        </pc:picChg>
        <pc:picChg chg="add del mod">
          <ac:chgData name="Osorio, Silvia" userId="79ca595f-f288-4875-a985-629f08178017" providerId="ADAL" clId="{EA9F4219-89B2-4F90-8ABE-2C3E858B4AC4}" dt="2021-03-26T20:27:25.207" v="1977"/>
          <ac:picMkLst>
            <pc:docMk/>
            <pc:sldMk cId="1015615125" sldId="263"/>
            <ac:picMk id="6" creationId="{A7342F7A-7B67-4AEA-8518-07F46DD3A871}"/>
          </ac:picMkLst>
        </pc:picChg>
        <pc:picChg chg="add del mod">
          <ac:chgData name="Osorio, Silvia" userId="79ca595f-f288-4875-a985-629f08178017" providerId="ADAL" clId="{EA9F4219-89B2-4F90-8ABE-2C3E858B4AC4}" dt="2021-03-26T20:29:13.799" v="1979"/>
          <ac:picMkLst>
            <pc:docMk/>
            <pc:sldMk cId="1015615125" sldId="263"/>
            <ac:picMk id="7" creationId="{B7BF1D30-9DB7-46FD-A0BF-BCC7DB591957}"/>
          </ac:picMkLst>
        </pc:picChg>
        <pc:picChg chg="add mod">
          <ac:chgData name="Osorio, Silvia" userId="79ca595f-f288-4875-a985-629f08178017" providerId="ADAL" clId="{EA9F4219-89B2-4F90-8ABE-2C3E858B4AC4}" dt="2021-03-26T20:30:10.697" v="1980"/>
          <ac:picMkLst>
            <pc:docMk/>
            <pc:sldMk cId="1015615125" sldId="263"/>
            <ac:picMk id="8" creationId="{853A49B7-5D33-4899-A797-B7E95C5B07CE}"/>
          </ac:picMkLst>
        </pc:picChg>
        <pc:picChg chg="del">
          <ac:chgData name="Osorio, Silvia" userId="79ca595f-f288-4875-a985-629f08178017" providerId="ADAL" clId="{EA9F4219-89B2-4F90-8ABE-2C3E858B4AC4}" dt="2021-03-25T22:33:46.466" v="1061" actId="478"/>
          <ac:picMkLst>
            <pc:docMk/>
            <pc:sldMk cId="1015615125" sldId="263"/>
            <ac:picMk id="16" creationId="{10B56D49-E416-47E2-AF0D-8D7A5B5836CC}"/>
          </ac:picMkLst>
        </pc:picChg>
      </pc:sldChg>
      <pc:sldChg chg="addSp delSp modSp mod modTransition delAnim modAnim modNotesTx">
        <pc:chgData name="Osorio, Silvia" userId="79ca595f-f288-4875-a985-629f08178017" providerId="ADAL" clId="{EA9F4219-89B2-4F90-8ABE-2C3E858B4AC4}" dt="2021-03-26T20:37:41.701" v="1989"/>
        <pc:sldMkLst>
          <pc:docMk/>
          <pc:sldMk cId="3297441602" sldId="264"/>
        </pc:sldMkLst>
        <pc:spChg chg="mod">
          <ac:chgData name="Osorio, Silvia" userId="79ca595f-f288-4875-a985-629f08178017" providerId="ADAL" clId="{EA9F4219-89B2-4F90-8ABE-2C3E858B4AC4}" dt="2021-03-25T22:34:43.008" v="1065" actId="27636"/>
          <ac:spMkLst>
            <pc:docMk/>
            <pc:sldMk cId="3297441602" sldId="264"/>
            <ac:spMk id="2" creationId="{12094A76-DBEA-4847-98F9-A9A2AA7394DA}"/>
          </ac:spMkLst>
        </pc:spChg>
        <pc:spChg chg="mod">
          <ac:chgData name="Osorio, Silvia" userId="79ca595f-f288-4875-a985-629f08178017" providerId="ADAL" clId="{EA9F4219-89B2-4F90-8ABE-2C3E858B4AC4}" dt="2021-03-25T22:35:14.587" v="1068" actId="27636"/>
          <ac:spMkLst>
            <pc:docMk/>
            <pc:sldMk cId="3297441602" sldId="264"/>
            <ac:spMk id="3" creationId="{81C56E1F-995E-4AA4-B5E9-EA2F9372FD3B}"/>
          </ac:spMkLst>
        </pc:spChg>
        <pc:picChg chg="add del mod">
          <ac:chgData name="Osorio, Silvia" userId="79ca595f-f288-4875-a985-629f08178017" providerId="ADAL" clId="{EA9F4219-89B2-4F90-8ABE-2C3E858B4AC4}" dt="2021-03-26T20:32:20.851" v="1982"/>
          <ac:picMkLst>
            <pc:docMk/>
            <pc:sldMk cId="3297441602" sldId="264"/>
            <ac:picMk id="4" creationId="{A9AB34F4-DF03-4569-836F-08D59A1B5A8F}"/>
          </ac:picMkLst>
        </pc:picChg>
        <pc:picChg chg="add del mod">
          <ac:chgData name="Osorio, Silvia" userId="79ca595f-f288-4875-a985-629f08178017" providerId="ADAL" clId="{EA9F4219-89B2-4F90-8ABE-2C3E858B4AC4}" dt="2021-03-26T20:32:58.513" v="1984"/>
          <ac:picMkLst>
            <pc:docMk/>
            <pc:sldMk cId="3297441602" sldId="264"/>
            <ac:picMk id="5" creationId="{9E9FD4D1-F02F-49DB-8AD0-0393B92A6794}"/>
          </ac:picMkLst>
        </pc:picChg>
        <pc:picChg chg="add del mod">
          <ac:chgData name="Osorio, Silvia" userId="79ca595f-f288-4875-a985-629f08178017" providerId="ADAL" clId="{EA9F4219-89B2-4F90-8ABE-2C3E858B4AC4}" dt="2021-03-26T20:34:55.960" v="1986"/>
          <ac:picMkLst>
            <pc:docMk/>
            <pc:sldMk cId="3297441602" sldId="264"/>
            <ac:picMk id="6" creationId="{18CA9DA7-608D-4AF3-8E2D-D864B16F057C}"/>
          </ac:picMkLst>
        </pc:picChg>
        <pc:picChg chg="add del mod">
          <ac:chgData name="Osorio, Silvia" userId="79ca595f-f288-4875-a985-629f08178017" providerId="ADAL" clId="{EA9F4219-89B2-4F90-8ABE-2C3E858B4AC4}" dt="2021-03-26T20:36:02.213" v="1988"/>
          <ac:picMkLst>
            <pc:docMk/>
            <pc:sldMk cId="3297441602" sldId="264"/>
            <ac:picMk id="7" creationId="{8D691B2D-3015-4A1C-803F-526560646C15}"/>
          </ac:picMkLst>
        </pc:picChg>
        <pc:picChg chg="add mod">
          <ac:chgData name="Osorio, Silvia" userId="79ca595f-f288-4875-a985-629f08178017" providerId="ADAL" clId="{EA9F4219-89B2-4F90-8ABE-2C3E858B4AC4}" dt="2021-03-26T20:37:41.701" v="1989"/>
          <ac:picMkLst>
            <pc:docMk/>
            <pc:sldMk cId="3297441602" sldId="264"/>
            <ac:picMk id="9" creationId="{1AD1213F-275F-4475-8712-C110D06DD9A8}"/>
          </ac:picMkLst>
        </pc:picChg>
        <pc:picChg chg="del">
          <ac:chgData name="Osorio, Silvia" userId="79ca595f-f288-4875-a985-629f08178017" providerId="ADAL" clId="{EA9F4219-89B2-4F90-8ABE-2C3E858B4AC4}" dt="2021-03-25T22:35:45.560" v="1069" actId="478"/>
          <ac:picMkLst>
            <pc:docMk/>
            <pc:sldMk cId="3297441602" sldId="264"/>
            <ac:picMk id="21" creationId="{3772A501-3C37-406A-84ED-E1C5DE56C297}"/>
          </ac:picMkLst>
        </pc:picChg>
      </pc:sldChg>
      <pc:sldChg chg="addSp delSp modSp mod modTransition delAnim modAnim modNotesTx">
        <pc:chgData name="Osorio, Silvia" userId="79ca595f-f288-4875-a985-629f08178017" providerId="ADAL" clId="{EA9F4219-89B2-4F90-8ABE-2C3E858B4AC4}" dt="2021-03-26T20:43:46.622" v="2000"/>
        <pc:sldMkLst>
          <pc:docMk/>
          <pc:sldMk cId="1697960527" sldId="266"/>
        </pc:sldMkLst>
        <pc:spChg chg="mod">
          <ac:chgData name="Osorio, Silvia" userId="79ca595f-f288-4875-a985-629f08178017" providerId="ADAL" clId="{EA9F4219-89B2-4F90-8ABE-2C3E858B4AC4}" dt="2021-03-25T23:01:50.362" v="1161" actId="1076"/>
          <ac:spMkLst>
            <pc:docMk/>
            <pc:sldMk cId="1697960527" sldId="266"/>
            <ac:spMk id="2" creationId="{920650FD-1146-4CCA-B861-B31AAB149CC5}"/>
          </ac:spMkLst>
        </pc:spChg>
        <pc:spChg chg="mod">
          <ac:chgData name="Osorio, Silvia" userId="79ca595f-f288-4875-a985-629f08178017" providerId="ADAL" clId="{EA9F4219-89B2-4F90-8ABE-2C3E858B4AC4}" dt="2021-03-25T23:00:57.227" v="1156" actId="1076"/>
          <ac:spMkLst>
            <pc:docMk/>
            <pc:sldMk cId="1697960527" sldId="266"/>
            <ac:spMk id="3" creationId="{6F586C3E-C257-4E4B-9469-55176E175608}"/>
          </ac:spMkLst>
        </pc:spChg>
        <pc:spChg chg="mod">
          <ac:chgData name="Osorio, Silvia" userId="79ca595f-f288-4875-a985-629f08178017" providerId="ADAL" clId="{EA9F4219-89B2-4F90-8ABE-2C3E858B4AC4}" dt="2021-03-25T23:01:07.278" v="1157" actId="1076"/>
          <ac:spMkLst>
            <pc:docMk/>
            <pc:sldMk cId="1697960527" sldId="266"/>
            <ac:spMk id="4" creationId="{4803D022-37AD-422D-967B-1DD3C2127457}"/>
          </ac:spMkLst>
        </pc:spChg>
        <pc:spChg chg="mod">
          <ac:chgData name="Osorio, Silvia" userId="79ca595f-f288-4875-a985-629f08178017" providerId="ADAL" clId="{EA9F4219-89B2-4F90-8ABE-2C3E858B4AC4}" dt="2021-03-25T23:01:31.951" v="1159" actId="1076"/>
          <ac:spMkLst>
            <pc:docMk/>
            <pc:sldMk cId="1697960527" sldId="266"/>
            <ac:spMk id="5" creationId="{22EEC08A-D85D-4511-AABF-F28DF9C894C7}"/>
          </ac:spMkLst>
        </pc:spChg>
        <pc:spChg chg="mod">
          <ac:chgData name="Osorio, Silvia" userId="79ca595f-f288-4875-a985-629f08178017" providerId="ADAL" clId="{EA9F4219-89B2-4F90-8ABE-2C3E858B4AC4}" dt="2021-03-25T23:01:37.016" v="1160" actId="1076"/>
          <ac:spMkLst>
            <pc:docMk/>
            <pc:sldMk cId="1697960527" sldId="266"/>
            <ac:spMk id="6" creationId="{38DA5645-845C-4E4D-ABE2-14B07C40DB26}"/>
          </ac:spMkLst>
        </pc:spChg>
        <pc:spChg chg="mod">
          <ac:chgData name="Osorio, Silvia" userId="79ca595f-f288-4875-a985-629f08178017" providerId="ADAL" clId="{EA9F4219-89B2-4F90-8ABE-2C3E858B4AC4}" dt="2021-03-25T23:01:23.318" v="1158" actId="14100"/>
          <ac:spMkLst>
            <pc:docMk/>
            <pc:sldMk cId="1697960527" sldId="266"/>
            <ac:spMk id="7" creationId="{6CDEEF77-3B00-42AD-8F4A-BDBE7E35F2FC}"/>
          </ac:spMkLst>
        </pc:spChg>
        <pc:picChg chg="add del mod">
          <ac:chgData name="Osorio, Silvia" userId="79ca595f-f288-4875-a985-629f08178017" providerId="ADAL" clId="{EA9F4219-89B2-4F90-8ABE-2C3E858B4AC4}" dt="2021-03-26T20:40:00.262" v="1991"/>
          <ac:picMkLst>
            <pc:docMk/>
            <pc:sldMk cId="1697960527" sldId="266"/>
            <ac:picMk id="8" creationId="{5433B1B0-CF34-47FD-A98A-5BA72A6E9402}"/>
          </ac:picMkLst>
        </pc:picChg>
        <pc:picChg chg="add del mod">
          <ac:chgData name="Osorio, Silvia" userId="79ca595f-f288-4875-a985-629f08178017" providerId="ADAL" clId="{EA9F4219-89B2-4F90-8ABE-2C3E858B4AC4}" dt="2021-03-26T20:40:30.240" v="1993"/>
          <ac:picMkLst>
            <pc:docMk/>
            <pc:sldMk cId="1697960527" sldId="266"/>
            <ac:picMk id="9" creationId="{31EC3E3F-5754-4816-8057-A6E77245FFE3}"/>
          </ac:picMkLst>
        </pc:picChg>
        <pc:picChg chg="add del mod">
          <ac:chgData name="Osorio, Silvia" userId="79ca595f-f288-4875-a985-629f08178017" providerId="ADAL" clId="{EA9F4219-89B2-4F90-8ABE-2C3E858B4AC4}" dt="2021-03-26T20:40:48.763" v="1995"/>
          <ac:picMkLst>
            <pc:docMk/>
            <pc:sldMk cId="1697960527" sldId="266"/>
            <ac:picMk id="10" creationId="{6C636066-5795-43C4-A24B-A0B9D4533AB7}"/>
          </ac:picMkLst>
        </pc:picChg>
        <pc:picChg chg="add del mod">
          <ac:chgData name="Osorio, Silvia" userId="79ca595f-f288-4875-a985-629f08178017" providerId="ADAL" clId="{EA9F4219-89B2-4F90-8ABE-2C3E858B4AC4}" dt="2021-03-26T20:41:49.802" v="1997"/>
          <ac:picMkLst>
            <pc:docMk/>
            <pc:sldMk cId="1697960527" sldId="266"/>
            <ac:picMk id="11" creationId="{8536144B-EED5-4607-8300-2CF77F3CFDEC}"/>
          </ac:picMkLst>
        </pc:picChg>
        <pc:picChg chg="add del mod">
          <ac:chgData name="Osorio, Silvia" userId="79ca595f-f288-4875-a985-629f08178017" providerId="ADAL" clId="{EA9F4219-89B2-4F90-8ABE-2C3E858B4AC4}" dt="2021-03-26T20:42:52.842" v="1999"/>
          <ac:picMkLst>
            <pc:docMk/>
            <pc:sldMk cId="1697960527" sldId="266"/>
            <ac:picMk id="12" creationId="{183923A1-4F2E-4219-8863-466B29BAE008}"/>
          </ac:picMkLst>
        </pc:picChg>
        <pc:picChg chg="del">
          <ac:chgData name="Osorio, Silvia" userId="79ca595f-f288-4875-a985-629f08178017" providerId="ADAL" clId="{EA9F4219-89B2-4F90-8ABE-2C3E858B4AC4}" dt="2021-03-25T22:38:22.360" v="1118" actId="478"/>
          <ac:picMkLst>
            <pc:docMk/>
            <pc:sldMk cId="1697960527" sldId="266"/>
            <ac:picMk id="12" creationId="{DBD56245-76A0-406B-A100-752C82D74556}"/>
          </ac:picMkLst>
        </pc:picChg>
        <pc:picChg chg="add mod">
          <ac:chgData name="Osorio, Silvia" userId="79ca595f-f288-4875-a985-629f08178017" providerId="ADAL" clId="{EA9F4219-89B2-4F90-8ABE-2C3E858B4AC4}" dt="2021-03-26T20:43:46.622" v="2000"/>
          <ac:picMkLst>
            <pc:docMk/>
            <pc:sldMk cId="1697960527" sldId="266"/>
            <ac:picMk id="13" creationId="{4693F5B4-882E-4248-97D7-53ED60CE7678}"/>
          </ac:picMkLst>
        </pc:picChg>
      </pc:sldChg>
      <pc:sldChg chg="addSp delSp modSp mod modTransition delAnim">
        <pc:chgData name="Osorio, Silvia" userId="79ca595f-f288-4875-a985-629f08178017" providerId="ADAL" clId="{EA9F4219-89B2-4F90-8ABE-2C3E858B4AC4}" dt="2021-03-26T21:22:29.770" v="2104"/>
        <pc:sldMkLst>
          <pc:docMk/>
          <pc:sldMk cId="4145386113" sldId="268"/>
        </pc:sldMkLst>
        <pc:picChg chg="del">
          <ac:chgData name="Osorio, Silvia" userId="79ca595f-f288-4875-a985-629f08178017" providerId="ADAL" clId="{EA9F4219-89B2-4F90-8ABE-2C3E858B4AC4}" dt="2021-03-26T03:29:49.850" v="1321" actId="478"/>
          <ac:picMkLst>
            <pc:docMk/>
            <pc:sldMk cId="4145386113" sldId="268"/>
            <ac:picMk id="17" creationId="{576F8EF5-403A-4EFA-A099-1FE4525BBA31}"/>
          </ac:picMkLst>
        </pc:picChg>
        <pc:picChg chg="add mod">
          <ac:chgData name="Osorio, Silvia" userId="79ca595f-f288-4875-a985-629f08178017" providerId="ADAL" clId="{EA9F4219-89B2-4F90-8ABE-2C3E858B4AC4}" dt="2021-03-26T21:22:29.770" v="2104"/>
          <ac:picMkLst>
            <pc:docMk/>
            <pc:sldMk cId="4145386113" sldId="268"/>
            <ac:picMk id="17" creationId="{FE83AAB8-8EA2-475E-BA8D-560740662D9B}"/>
          </ac:picMkLst>
        </pc:picChg>
        <pc:picChg chg="del">
          <ac:chgData name="Osorio, Silvia" userId="79ca595f-f288-4875-a985-629f08178017" providerId="ADAL" clId="{EA9F4219-89B2-4F90-8ABE-2C3E858B4AC4}" dt="2021-03-25T23:07:50.675" v="1299" actId="478"/>
          <ac:picMkLst>
            <pc:docMk/>
            <pc:sldMk cId="4145386113" sldId="268"/>
            <ac:picMk id="18" creationId="{4AD5C5BA-0A8E-42DE-B1F8-10700F547629}"/>
          </ac:picMkLst>
        </pc:picChg>
        <pc:picChg chg="add mod">
          <ac:chgData name="Osorio, Silvia" userId="79ca595f-f288-4875-a985-629f08178017" providerId="ADAL" clId="{EA9F4219-89B2-4F90-8ABE-2C3E858B4AC4}" dt="2021-03-26T03:30:08.112" v="1327" actId="1037"/>
          <ac:picMkLst>
            <pc:docMk/>
            <pc:sldMk cId="4145386113" sldId="268"/>
            <ac:picMk id="19" creationId="{AB712A15-1478-43C4-9C75-436917B45C68}"/>
          </ac:picMkLst>
        </pc:picChg>
      </pc:sldChg>
      <pc:sldChg chg="addSp delSp modSp mod modTransition delAnim modAnim modNotesTx">
        <pc:chgData name="Osorio, Silvia" userId="79ca595f-f288-4875-a985-629f08178017" providerId="ADAL" clId="{EA9F4219-89B2-4F90-8ABE-2C3E858B4AC4}" dt="2021-03-26T20:52:58.524" v="2090"/>
        <pc:sldMkLst>
          <pc:docMk/>
          <pc:sldMk cId="894680780" sldId="269"/>
        </pc:sldMkLst>
        <pc:spChg chg="mod">
          <ac:chgData name="Osorio, Silvia" userId="79ca595f-f288-4875-a985-629f08178017" providerId="ADAL" clId="{EA9F4219-89B2-4F90-8ABE-2C3E858B4AC4}" dt="2021-03-26T20:50:19.326" v="2073" actId="20577"/>
          <ac:spMkLst>
            <pc:docMk/>
            <pc:sldMk cId="894680780" sldId="269"/>
            <ac:spMk id="2" creationId="{8BC5DE42-8B85-452C-A761-463AC1805F9C}"/>
          </ac:spMkLst>
        </pc:spChg>
        <pc:picChg chg="add del mod">
          <ac:chgData name="Osorio, Silvia" userId="79ca595f-f288-4875-a985-629f08178017" providerId="ADAL" clId="{EA9F4219-89B2-4F90-8ABE-2C3E858B4AC4}" dt="2021-03-26T20:45:15.991" v="2002"/>
          <ac:picMkLst>
            <pc:docMk/>
            <pc:sldMk cId="894680780" sldId="269"/>
            <ac:picMk id="3" creationId="{113D15E1-15D1-42B9-957B-AF2DEDED939E}"/>
          </ac:picMkLst>
        </pc:picChg>
        <pc:picChg chg="del">
          <ac:chgData name="Osorio, Silvia" userId="79ca595f-f288-4875-a985-629f08178017" providerId="ADAL" clId="{EA9F4219-89B2-4F90-8ABE-2C3E858B4AC4}" dt="2021-03-25T23:03:50.347" v="1287" actId="478"/>
          <ac:picMkLst>
            <pc:docMk/>
            <pc:sldMk cId="894680780" sldId="269"/>
            <ac:picMk id="3" creationId="{F6F8FDF2-A75A-4859-AEC5-9BC3B27C2821}"/>
          </ac:picMkLst>
        </pc:picChg>
        <pc:picChg chg="add del mod">
          <ac:chgData name="Osorio, Silvia" userId="79ca595f-f288-4875-a985-629f08178017" providerId="ADAL" clId="{EA9F4219-89B2-4F90-8ABE-2C3E858B4AC4}" dt="2021-03-26T20:46:02.083" v="2004"/>
          <ac:picMkLst>
            <pc:docMk/>
            <pc:sldMk cId="894680780" sldId="269"/>
            <ac:picMk id="4" creationId="{A7B0BAFE-6A8D-487A-983D-3977157E8A94}"/>
          </ac:picMkLst>
        </pc:picChg>
        <pc:picChg chg="add del mod">
          <ac:chgData name="Osorio, Silvia" userId="79ca595f-f288-4875-a985-629f08178017" providerId="ADAL" clId="{EA9F4219-89B2-4F90-8ABE-2C3E858B4AC4}" dt="2021-03-26T20:47:19.055" v="2006"/>
          <ac:picMkLst>
            <pc:docMk/>
            <pc:sldMk cId="894680780" sldId="269"/>
            <ac:picMk id="5" creationId="{1B3F3AF0-93B6-4285-9E5F-E2202CB5A2DD}"/>
          </ac:picMkLst>
        </pc:picChg>
        <pc:picChg chg="add del mod">
          <ac:chgData name="Osorio, Silvia" userId="79ca595f-f288-4875-a985-629f08178017" providerId="ADAL" clId="{EA9F4219-89B2-4F90-8ABE-2C3E858B4AC4}" dt="2021-03-26T20:47:56.123" v="2008"/>
          <ac:picMkLst>
            <pc:docMk/>
            <pc:sldMk cId="894680780" sldId="269"/>
            <ac:picMk id="6" creationId="{BEEA45DE-0B52-4FB7-AA8A-1BBB27BEB120}"/>
          </ac:picMkLst>
        </pc:picChg>
        <pc:picChg chg="add del mod">
          <ac:chgData name="Osorio, Silvia" userId="79ca595f-f288-4875-a985-629f08178017" providerId="ADAL" clId="{EA9F4219-89B2-4F90-8ABE-2C3E858B4AC4}" dt="2021-03-26T20:48:23.172" v="2010"/>
          <ac:picMkLst>
            <pc:docMk/>
            <pc:sldMk cId="894680780" sldId="269"/>
            <ac:picMk id="7" creationId="{8207F3B6-5C30-482A-9935-89D824FBEEB7}"/>
          </ac:picMkLst>
        </pc:picChg>
        <pc:picChg chg="add del mod">
          <ac:chgData name="Osorio, Silvia" userId="79ca595f-f288-4875-a985-629f08178017" providerId="ADAL" clId="{EA9F4219-89B2-4F90-8ABE-2C3E858B4AC4}" dt="2021-03-26T20:52:20.738" v="2088"/>
          <ac:picMkLst>
            <pc:docMk/>
            <pc:sldMk cId="894680780" sldId="269"/>
            <ac:picMk id="8" creationId="{9F015A5E-617B-49E9-8D2F-AA00A468D6D8}"/>
          </ac:picMkLst>
        </pc:picChg>
        <pc:picChg chg="mod">
          <ac:chgData name="Osorio, Silvia" userId="79ca595f-f288-4875-a985-629f08178017" providerId="ADAL" clId="{EA9F4219-89B2-4F90-8ABE-2C3E858B4AC4}" dt="2021-03-25T23:04:09.688" v="1292" actId="1076"/>
          <ac:picMkLst>
            <pc:docMk/>
            <pc:sldMk cId="894680780" sldId="269"/>
            <ac:picMk id="9" creationId="{0A8DDA6C-72E7-4B23-A283-B25D8758AF95}"/>
          </ac:picMkLst>
        </pc:picChg>
        <pc:picChg chg="add del mod">
          <ac:chgData name="Osorio, Silvia" userId="79ca595f-f288-4875-a985-629f08178017" providerId="ADAL" clId="{EA9F4219-89B2-4F90-8ABE-2C3E858B4AC4}" dt="2021-03-26T20:52:23.097" v="2089"/>
          <ac:picMkLst>
            <pc:docMk/>
            <pc:sldMk cId="894680780" sldId="269"/>
            <ac:picMk id="10" creationId="{57A51418-6F49-4BF9-8E56-A09044FA2DA2}"/>
          </ac:picMkLst>
        </pc:picChg>
        <pc:picChg chg="add mod">
          <ac:chgData name="Osorio, Silvia" userId="79ca595f-f288-4875-a985-629f08178017" providerId="ADAL" clId="{EA9F4219-89B2-4F90-8ABE-2C3E858B4AC4}" dt="2021-03-26T20:52:58.524" v="2090"/>
          <ac:picMkLst>
            <pc:docMk/>
            <pc:sldMk cId="894680780" sldId="269"/>
            <ac:picMk id="11" creationId="{35B82D36-23C4-4D7D-9BE9-1C4FCA986790}"/>
          </ac:picMkLst>
        </pc:picChg>
      </pc:sldChg>
      <pc:sldChg chg="addSp delSp modSp mod modTransition delAnim modAnim modNotesTx">
        <pc:chgData name="Osorio, Silvia" userId="79ca595f-f288-4875-a985-629f08178017" providerId="ADAL" clId="{EA9F4219-89B2-4F90-8ABE-2C3E858B4AC4}" dt="2021-03-26T21:18:25.849" v="2103"/>
        <pc:sldMkLst>
          <pc:docMk/>
          <pc:sldMk cId="2640580557" sldId="271"/>
        </pc:sldMkLst>
        <pc:picChg chg="add del mod">
          <ac:chgData name="Osorio, Silvia" userId="79ca595f-f288-4875-a985-629f08178017" providerId="ADAL" clId="{EA9F4219-89B2-4F90-8ABE-2C3E858B4AC4}" dt="2021-03-26T20:59:49.656" v="2092"/>
          <ac:picMkLst>
            <pc:docMk/>
            <pc:sldMk cId="2640580557" sldId="271"/>
            <ac:picMk id="34" creationId="{01F4CBD3-E82D-4BAA-86F9-83A71262C1B1}"/>
          </ac:picMkLst>
        </pc:picChg>
        <pc:picChg chg="add mod">
          <ac:chgData name="Osorio, Silvia" userId="79ca595f-f288-4875-a985-629f08178017" providerId="ADAL" clId="{EA9F4219-89B2-4F90-8ABE-2C3E858B4AC4}" dt="2021-03-26T03:27:49.918" v="1320" actId="1037"/>
          <ac:picMkLst>
            <pc:docMk/>
            <pc:sldMk cId="2640580557" sldId="271"/>
            <ac:picMk id="35" creationId="{43C4B352-CF19-4056-80A4-3C134C6A3A69}"/>
          </ac:picMkLst>
        </pc:picChg>
        <pc:picChg chg="add del mod">
          <ac:chgData name="Osorio, Silvia" userId="79ca595f-f288-4875-a985-629f08178017" providerId="ADAL" clId="{EA9F4219-89B2-4F90-8ABE-2C3E858B4AC4}" dt="2021-03-26T21:02:50.118" v="2094"/>
          <ac:picMkLst>
            <pc:docMk/>
            <pc:sldMk cId="2640580557" sldId="271"/>
            <ac:picMk id="36" creationId="{65A2BEF8-51D1-482D-81A0-6DD17BEF5639}"/>
          </ac:picMkLst>
        </pc:picChg>
        <pc:picChg chg="add del mod">
          <ac:chgData name="Osorio, Silvia" userId="79ca595f-f288-4875-a985-629f08178017" providerId="ADAL" clId="{EA9F4219-89B2-4F90-8ABE-2C3E858B4AC4}" dt="2021-03-26T21:07:24.193" v="2096"/>
          <ac:picMkLst>
            <pc:docMk/>
            <pc:sldMk cId="2640580557" sldId="271"/>
            <ac:picMk id="37" creationId="{C560F421-D976-4D9C-BC88-D8431D6C45B7}"/>
          </ac:picMkLst>
        </pc:picChg>
        <pc:picChg chg="del">
          <ac:chgData name="Osorio, Silvia" userId="79ca595f-f288-4875-a985-629f08178017" providerId="ADAL" clId="{EA9F4219-89B2-4F90-8ABE-2C3E858B4AC4}" dt="2021-03-26T03:26:57.488" v="1305" actId="478"/>
          <ac:picMkLst>
            <pc:docMk/>
            <pc:sldMk cId="2640580557" sldId="271"/>
            <ac:picMk id="38" creationId="{3D7513EF-395E-48C0-9D7E-F8C2EA5B31DE}"/>
          </ac:picMkLst>
        </pc:picChg>
        <pc:picChg chg="add del mod">
          <ac:chgData name="Osorio, Silvia" userId="79ca595f-f288-4875-a985-629f08178017" providerId="ADAL" clId="{EA9F4219-89B2-4F90-8ABE-2C3E858B4AC4}" dt="2021-03-26T21:10:09.210" v="2098"/>
          <ac:picMkLst>
            <pc:docMk/>
            <pc:sldMk cId="2640580557" sldId="271"/>
            <ac:picMk id="38" creationId="{8F64EA8C-51E8-4EB0-B8F8-AD7A82D153B0}"/>
          </ac:picMkLst>
        </pc:picChg>
        <pc:picChg chg="add del mod">
          <ac:chgData name="Osorio, Silvia" userId="79ca595f-f288-4875-a985-629f08178017" providerId="ADAL" clId="{EA9F4219-89B2-4F90-8ABE-2C3E858B4AC4}" dt="2021-03-26T21:12:17.784" v="2100"/>
          <ac:picMkLst>
            <pc:docMk/>
            <pc:sldMk cId="2640580557" sldId="271"/>
            <ac:picMk id="39" creationId="{0752D05B-50F3-42BA-9FDB-88F2B152DC41}"/>
          </ac:picMkLst>
        </pc:picChg>
        <pc:picChg chg="add del mod">
          <ac:chgData name="Osorio, Silvia" userId="79ca595f-f288-4875-a985-629f08178017" providerId="ADAL" clId="{EA9F4219-89B2-4F90-8ABE-2C3E858B4AC4}" dt="2021-03-26T21:16:20.461" v="2102"/>
          <ac:picMkLst>
            <pc:docMk/>
            <pc:sldMk cId="2640580557" sldId="271"/>
            <ac:picMk id="40" creationId="{5B76B766-9D23-4BF5-9EF1-66D92083326F}"/>
          </ac:picMkLst>
        </pc:picChg>
        <pc:picChg chg="add mod">
          <ac:chgData name="Osorio, Silvia" userId="79ca595f-f288-4875-a985-629f08178017" providerId="ADAL" clId="{EA9F4219-89B2-4F90-8ABE-2C3E858B4AC4}" dt="2021-03-26T21:18:25.849" v="2103"/>
          <ac:picMkLst>
            <pc:docMk/>
            <pc:sldMk cId="2640580557" sldId="271"/>
            <ac:picMk id="41" creationId="{99FCC62A-4683-421D-B25E-4766E02587A2}"/>
          </ac:picMkLst>
        </pc:picChg>
        <pc:picChg chg="del">
          <ac:chgData name="Osorio, Silvia" userId="79ca595f-f288-4875-a985-629f08178017" providerId="ADAL" clId="{EA9F4219-89B2-4F90-8ABE-2C3E858B4AC4}" dt="2021-03-25T23:07:45.813" v="1298" actId="478"/>
          <ac:picMkLst>
            <pc:docMk/>
            <pc:sldMk cId="2640580557" sldId="271"/>
            <ac:picMk id="50" creationId="{D39ACD23-A436-4615-8B4D-BE84299D0692}"/>
          </ac:picMkLst>
        </pc:picChg>
      </pc:sldChg>
      <pc:sldChg chg="addSp delSp modSp mod modTransition delAnim modAnim">
        <pc:chgData name="Osorio, Silvia" userId="79ca595f-f288-4875-a985-629f08178017" providerId="ADAL" clId="{EA9F4219-89B2-4F90-8ABE-2C3E858B4AC4}" dt="2021-03-26T21:26:38.248" v="2111"/>
        <pc:sldMkLst>
          <pc:docMk/>
          <pc:sldMk cId="3290873161" sldId="273"/>
        </pc:sldMkLst>
        <pc:spChg chg="mod">
          <ac:chgData name="Osorio, Silvia" userId="79ca595f-f288-4875-a985-629f08178017" providerId="ADAL" clId="{EA9F4219-89B2-4F90-8ABE-2C3E858B4AC4}" dt="2021-03-25T23:08:32.544" v="1303" actId="27636"/>
          <ac:spMkLst>
            <pc:docMk/>
            <pc:sldMk cId="3290873161" sldId="273"/>
            <ac:spMk id="2" creationId="{F6C4B5E4-AC4C-45AF-8F53-28117BFE1C6B}"/>
          </ac:spMkLst>
        </pc:spChg>
        <pc:picChg chg="add del mod">
          <ac:chgData name="Osorio, Silvia" userId="79ca595f-f288-4875-a985-629f08178017" providerId="ADAL" clId="{EA9F4219-89B2-4F90-8ABE-2C3E858B4AC4}" dt="2021-03-26T21:25:06.198" v="2106"/>
          <ac:picMkLst>
            <pc:docMk/>
            <pc:sldMk cId="3290873161" sldId="273"/>
            <ac:picMk id="4" creationId="{834863B4-6F7E-46C4-9A7D-FC4EB434AD13}"/>
          </ac:picMkLst>
        </pc:picChg>
        <pc:picChg chg="add del mod">
          <ac:chgData name="Osorio, Silvia" userId="79ca595f-f288-4875-a985-629f08178017" providerId="ADAL" clId="{EA9F4219-89B2-4F90-8ABE-2C3E858B4AC4}" dt="2021-03-26T21:25:35.378" v="2108"/>
          <ac:picMkLst>
            <pc:docMk/>
            <pc:sldMk cId="3290873161" sldId="273"/>
            <ac:picMk id="6" creationId="{381C3839-B8B4-442F-89BD-D4BF04C21884}"/>
          </ac:picMkLst>
        </pc:picChg>
        <pc:picChg chg="add del mod">
          <ac:chgData name="Osorio, Silvia" userId="79ca595f-f288-4875-a985-629f08178017" providerId="ADAL" clId="{EA9F4219-89B2-4F90-8ABE-2C3E858B4AC4}" dt="2021-03-26T21:26:17.360" v="2110"/>
          <ac:picMkLst>
            <pc:docMk/>
            <pc:sldMk cId="3290873161" sldId="273"/>
            <ac:picMk id="7" creationId="{FB25CABA-5DF6-4030-8DFF-80D10D102C07}"/>
          </ac:picMkLst>
        </pc:picChg>
        <pc:picChg chg="add mod">
          <ac:chgData name="Osorio, Silvia" userId="79ca595f-f288-4875-a985-629f08178017" providerId="ADAL" clId="{EA9F4219-89B2-4F90-8ABE-2C3E858B4AC4}" dt="2021-03-26T21:26:38.248" v="2111"/>
          <ac:picMkLst>
            <pc:docMk/>
            <pc:sldMk cId="3290873161" sldId="273"/>
            <ac:picMk id="8" creationId="{D721255D-CD3E-4416-9D35-10CFADDE4073}"/>
          </ac:picMkLst>
        </pc:picChg>
        <pc:picChg chg="del">
          <ac:chgData name="Osorio, Silvia" userId="79ca595f-f288-4875-a985-629f08178017" providerId="ADAL" clId="{EA9F4219-89B2-4F90-8ABE-2C3E858B4AC4}" dt="2021-03-25T23:07:56.907" v="1300" actId="478"/>
          <ac:picMkLst>
            <pc:docMk/>
            <pc:sldMk cId="3290873161" sldId="273"/>
            <ac:picMk id="11" creationId="{D9A56338-BA4E-43AC-B80E-1DE904155666}"/>
          </ac:picMkLst>
        </pc:picChg>
      </pc:sldChg>
      <pc:sldChg chg="addSp delSp modSp mod modTransition delAnim modAnim">
        <pc:chgData name="Osorio, Silvia" userId="79ca595f-f288-4875-a985-629f08178017" providerId="ADAL" clId="{EA9F4219-89B2-4F90-8ABE-2C3E858B4AC4}" dt="2021-03-26T21:31:11.465" v="2141"/>
        <pc:sldMkLst>
          <pc:docMk/>
          <pc:sldMk cId="1430510212" sldId="274"/>
        </pc:sldMkLst>
        <pc:spChg chg="mod">
          <ac:chgData name="Osorio, Silvia" userId="79ca595f-f288-4875-a985-629f08178017" providerId="ADAL" clId="{EA9F4219-89B2-4F90-8ABE-2C3E858B4AC4}" dt="2021-03-26T21:28:44.391" v="2138"/>
          <ac:spMkLst>
            <pc:docMk/>
            <pc:sldMk cId="1430510212" sldId="274"/>
            <ac:spMk id="2" creationId="{90515B43-3816-45A1-A114-CBD1C4C2425C}"/>
          </ac:spMkLst>
        </pc:spChg>
        <pc:spChg chg="mod">
          <ac:chgData name="Osorio, Silvia" userId="79ca595f-f288-4875-a985-629f08178017" providerId="ADAL" clId="{EA9F4219-89B2-4F90-8ABE-2C3E858B4AC4}" dt="2021-03-26T03:32:02.165" v="1333" actId="113"/>
          <ac:spMkLst>
            <pc:docMk/>
            <pc:sldMk cId="1430510212" sldId="274"/>
            <ac:spMk id="3" creationId="{C0FBF1DD-9B60-4641-B02C-648867865930}"/>
          </ac:spMkLst>
        </pc:spChg>
        <pc:picChg chg="add del mod">
          <ac:chgData name="Osorio, Silvia" userId="79ca595f-f288-4875-a985-629f08178017" providerId="ADAL" clId="{EA9F4219-89B2-4F90-8ABE-2C3E858B4AC4}" dt="2021-03-26T21:30:26.104" v="2140"/>
          <ac:picMkLst>
            <pc:docMk/>
            <pc:sldMk cId="1430510212" sldId="274"/>
            <ac:picMk id="4" creationId="{A681B532-08ED-401D-9F22-5F580F14EE39}"/>
          </ac:picMkLst>
        </pc:picChg>
        <pc:picChg chg="add mod">
          <ac:chgData name="Osorio, Silvia" userId="79ca595f-f288-4875-a985-629f08178017" providerId="ADAL" clId="{EA9F4219-89B2-4F90-8ABE-2C3E858B4AC4}" dt="2021-03-26T21:31:11.465" v="2141"/>
          <ac:picMkLst>
            <pc:docMk/>
            <pc:sldMk cId="1430510212" sldId="274"/>
            <ac:picMk id="5" creationId="{82C314E1-103F-46DA-85EE-3AF120938230}"/>
          </ac:picMkLst>
        </pc:picChg>
        <pc:picChg chg="del">
          <ac:chgData name="Osorio, Silvia" userId="79ca595f-f288-4875-a985-629f08178017" providerId="ADAL" clId="{EA9F4219-89B2-4F90-8ABE-2C3E858B4AC4}" dt="2021-03-26T03:30:36.806" v="1328" actId="478"/>
          <ac:picMkLst>
            <pc:docMk/>
            <pc:sldMk cId="1430510212" sldId="274"/>
            <ac:picMk id="16" creationId="{178F17AF-4017-4FD0-AB19-8ADF3088F434}"/>
          </ac:picMkLst>
        </pc:picChg>
      </pc:sldChg>
      <pc:sldChg chg="addSp delSp modSp mod modTransition delAnim modAnim">
        <pc:chgData name="Osorio, Silvia" userId="79ca595f-f288-4875-a985-629f08178017" providerId="ADAL" clId="{EA9F4219-89B2-4F90-8ABE-2C3E858B4AC4}" dt="2021-03-26T21:33:40.996" v="2150"/>
        <pc:sldMkLst>
          <pc:docMk/>
          <pc:sldMk cId="73156072" sldId="276"/>
        </pc:sldMkLst>
        <pc:spChg chg="mod">
          <ac:chgData name="Osorio, Silvia" userId="79ca595f-f288-4875-a985-629f08178017" providerId="ADAL" clId="{EA9F4219-89B2-4F90-8ABE-2C3E858B4AC4}" dt="2021-03-26T03:35:47.219" v="1472" actId="20577"/>
          <ac:spMkLst>
            <pc:docMk/>
            <pc:sldMk cId="73156072" sldId="276"/>
            <ac:spMk id="5" creationId="{9316280C-7876-4A80-BCDA-AB5FF0491B75}"/>
          </ac:spMkLst>
        </pc:spChg>
        <pc:picChg chg="add del mod">
          <ac:chgData name="Osorio, Silvia" userId="79ca595f-f288-4875-a985-629f08178017" providerId="ADAL" clId="{EA9F4219-89B2-4F90-8ABE-2C3E858B4AC4}" dt="2021-03-26T21:32:15.997" v="2143"/>
          <ac:picMkLst>
            <pc:docMk/>
            <pc:sldMk cId="73156072" sldId="276"/>
            <ac:picMk id="2" creationId="{223CB22B-5FB1-4C19-8462-F15ACBFC08A3}"/>
          </ac:picMkLst>
        </pc:picChg>
        <pc:picChg chg="add del mod">
          <ac:chgData name="Osorio, Silvia" userId="79ca595f-f288-4875-a985-629f08178017" providerId="ADAL" clId="{EA9F4219-89B2-4F90-8ABE-2C3E858B4AC4}" dt="2021-03-26T21:32:41.083" v="2145"/>
          <ac:picMkLst>
            <pc:docMk/>
            <pc:sldMk cId="73156072" sldId="276"/>
            <ac:picMk id="3" creationId="{167ADBF0-8837-40E0-A502-F7645D743912}"/>
          </ac:picMkLst>
        </pc:picChg>
        <pc:picChg chg="add del mod">
          <ac:chgData name="Osorio, Silvia" userId="79ca595f-f288-4875-a985-629f08178017" providerId="ADAL" clId="{EA9F4219-89B2-4F90-8ABE-2C3E858B4AC4}" dt="2021-03-26T21:33:06.900" v="2147"/>
          <ac:picMkLst>
            <pc:docMk/>
            <pc:sldMk cId="73156072" sldId="276"/>
            <ac:picMk id="4" creationId="{327DC1B3-E3C1-4B2B-AD9A-4E890C15A242}"/>
          </ac:picMkLst>
        </pc:picChg>
        <pc:picChg chg="add del mod">
          <ac:chgData name="Osorio, Silvia" userId="79ca595f-f288-4875-a985-629f08178017" providerId="ADAL" clId="{EA9F4219-89B2-4F90-8ABE-2C3E858B4AC4}" dt="2021-03-26T21:33:21.117" v="2149"/>
          <ac:picMkLst>
            <pc:docMk/>
            <pc:sldMk cId="73156072" sldId="276"/>
            <ac:picMk id="6" creationId="{DF580147-8D48-4FED-B9A6-38AFE121D003}"/>
          </ac:picMkLst>
        </pc:picChg>
        <pc:picChg chg="add mod">
          <ac:chgData name="Osorio, Silvia" userId="79ca595f-f288-4875-a985-629f08178017" providerId="ADAL" clId="{EA9F4219-89B2-4F90-8ABE-2C3E858B4AC4}" dt="2021-03-26T21:33:40.996" v="2150"/>
          <ac:picMkLst>
            <pc:docMk/>
            <pc:sldMk cId="73156072" sldId="276"/>
            <ac:picMk id="7" creationId="{BD3FF90E-F6CD-43D8-B4E6-B40399130014}"/>
          </ac:picMkLst>
        </pc:picChg>
        <pc:picChg chg="del">
          <ac:chgData name="Osorio, Silvia" userId="79ca595f-f288-4875-a985-629f08178017" providerId="ADAL" clId="{EA9F4219-89B2-4F90-8ABE-2C3E858B4AC4}" dt="2021-03-26T03:36:07.575" v="1473" actId="478"/>
          <ac:picMkLst>
            <pc:docMk/>
            <pc:sldMk cId="73156072" sldId="276"/>
            <ac:picMk id="12" creationId="{D326D4D1-3399-4C41-AA07-4394C33E9D4F}"/>
          </ac:picMkLst>
        </pc:picChg>
      </pc:sldChg>
      <pc:sldChg chg="del">
        <pc:chgData name="Osorio, Silvia" userId="79ca595f-f288-4875-a985-629f08178017" providerId="ADAL" clId="{EA9F4219-89B2-4F90-8ABE-2C3E858B4AC4}" dt="2021-03-26T04:46:07.410" v="1813" actId="47"/>
        <pc:sldMkLst>
          <pc:docMk/>
          <pc:sldMk cId="4031161887" sldId="277"/>
        </pc:sldMkLst>
      </pc:sldChg>
      <pc:sldChg chg="modSp mod modTransition">
        <pc:chgData name="Osorio, Silvia" userId="79ca595f-f288-4875-a985-629f08178017" providerId="ADAL" clId="{EA9F4219-89B2-4F90-8ABE-2C3E858B4AC4}" dt="2021-03-26T17:19:04.915" v="1932"/>
        <pc:sldMkLst>
          <pc:docMk/>
          <pc:sldMk cId="3060308195" sldId="278"/>
        </pc:sldMkLst>
        <pc:spChg chg="mod">
          <ac:chgData name="Osorio, Silvia" userId="79ca595f-f288-4875-a985-629f08178017" providerId="ADAL" clId="{EA9F4219-89B2-4F90-8ABE-2C3E858B4AC4}" dt="2021-03-26T03:33:21.080" v="1343" actId="20577"/>
          <ac:spMkLst>
            <pc:docMk/>
            <pc:sldMk cId="3060308195" sldId="278"/>
            <ac:spMk id="2" creationId="{76ACD85F-AF4D-420B-B5D1-7081BC9A10AC}"/>
          </ac:spMkLst>
        </pc:spChg>
      </pc:sldChg>
    </pc:docChg>
  </pc:docChgLst>
</pc:chgInfo>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1-03-22T20:06:01.91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21008 3298 0,'35'0'250,"0"0"-235,-17 0-15,53 0 16,-18 0 0,17 0-1,-17 0 1,-18 0-16,18 0 16,0-17 15,0 17-16,-18-18 1,18 18 0,18 0-1,-36 0 1,0 0 0,1 0-1,-19 0 1,19 0-1,-19 0 1,1 0 0,17 0-1</inkml:trace>
</inkml:ink>
</file>

<file path=ppt/ink/ink1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1-03-24T18:53:53.405"/>
    </inkml:context>
    <inkml:brush xml:id="br0">
      <inkml:brushProperty name="width" value="0.08819" units="cm"/>
      <inkml:brushProperty name="height" value="0.35278" units="cm"/>
      <inkml:brushProperty name="color" value="#FFC000"/>
      <inkml:brushProperty name="tip" value="rectangle"/>
      <inkml:brushProperty name="rasterOp" value="maskPen"/>
    </inkml:brush>
  </inkml:definitions>
  <inkml:trace contextRef="#ctx0" brushRef="#br0">21396 5592 0</inkml:trace>
</inkml:ink>
</file>

<file path=ppt/ink/ink1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1-03-24T18:53:53.579"/>
    </inkml:context>
    <inkml:brush xml:id="br0">
      <inkml:brushProperty name="width" value="0.08819" units="cm"/>
      <inkml:brushProperty name="height" value="0.35278" units="cm"/>
      <inkml:brushProperty name="color" value="#FFC000"/>
      <inkml:brushProperty name="tip" value="rectangle"/>
      <inkml:brushProperty name="rasterOp" value="maskPen"/>
    </inkml:brush>
  </inkml:definitions>
  <inkml:trace contextRef="#ctx0" brushRef="#br0">21396 5592 0</inkml:trace>
</inkml:ink>
</file>

<file path=ppt/ink/ink1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1-03-24T18:53:53.705"/>
    </inkml:context>
    <inkml:brush xml:id="br0">
      <inkml:brushProperty name="width" value="0.08819" units="cm"/>
      <inkml:brushProperty name="height" value="0.35278" units="cm"/>
      <inkml:brushProperty name="color" value="#FFC000"/>
      <inkml:brushProperty name="tip" value="rectangle"/>
      <inkml:brushProperty name="rasterOp" value="maskPen"/>
    </inkml:brush>
  </inkml:definitions>
  <inkml:trace contextRef="#ctx0" brushRef="#br0">21431 5592 0</inkml:trace>
</inkml:ink>
</file>

<file path=ppt/ink/ink1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1-03-24T18:53:54.579"/>
    </inkml:context>
    <inkml:brush xml:id="br0">
      <inkml:brushProperty name="width" value="0.08819" units="cm"/>
      <inkml:brushProperty name="height" value="0.35278" units="cm"/>
      <inkml:brushProperty name="color" value="#FFC000"/>
      <inkml:brushProperty name="tip" value="rectangle"/>
      <inkml:brushProperty name="rasterOp" value="maskPen"/>
    </inkml:brush>
  </inkml:definitions>
  <inkml:trace contextRef="#ctx0" brushRef="#br0">21431 5592 0,'18'0'297,"0"0"-282,-1 0-15,1 0 16,-1 0 15,1 0-15,17 0-1,18 0 1,-17 0 0,52 0-1,-18 0 1,-34 0 0,16 0-16,-16 0 15,17 0 1,-18 0-1,-17 0 17</inkml:trace>
</inkml:ink>
</file>

<file path=ppt/ink/ink1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1-03-24T18:53:58.273"/>
    </inkml:context>
    <inkml:brush xml:id="br0">
      <inkml:brushProperty name="width" value="0.08819" units="cm"/>
      <inkml:brushProperty name="height" value="0.35278" units="cm"/>
      <inkml:brushProperty name="color" value="#FFC000"/>
      <inkml:brushProperty name="tip" value="rectangle"/>
      <inkml:brushProperty name="rasterOp" value="maskPen"/>
    </inkml:brush>
  </inkml:definitions>
  <inkml:trace contextRef="#ctx0" brushRef="#br0">21378 5450 0,'18'0'235,"0"0"-235,17 0 15,-17 0 1,-1 0 0,1 0-16,-1 0 31,1 18-15,0-18-1,17 0 1,-17 0-16,17 0 15,-17 0 1,-1 0 15,1 0 1,17 0-17,-17 0 1,-1 0-1,19 0 1,-19 0 0,1 0 15,0 0-15,-1 0 46,1 0 47,-1 0-93,1 0 0,0 0-1,-1 0 1,1 0 0,0 0-1,-1 0 1,1 0-16,0 0 15,-18 35 48,17-35 15</inkml:trace>
</inkml:ink>
</file>

<file path=ppt/ink/ink1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1-03-24T19:04:06.766"/>
    </inkml:context>
    <inkml:brush xml:id="br0">
      <inkml:brushProperty name="width" value="0.08819" units="cm"/>
      <inkml:brushProperty name="height" value="0.35278" units="cm"/>
      <inkml:brushProperty name="color" value="#92D050"/>
      <inkml:brushProperty name="tip" value="rectangle"/>
      <inkml:brushProperty name="rasterOp" value="maskPen"/>
    </inkml:brush>
  </inkml:definitions>
  <inkml:trace contextRef="#ctx0" brushRef="#br0">18927 19032 0</inkml:trace>
</inkml:ink>
</file>

<file path=ppt/ink/ink1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1-03-24T19:31:08.675"/>
    </inkml:context>
    <inkml:brush xml:id="br0">
      <inkml:brushProperty name="width" value="0.08819" units="cm"/>
      <inkml:brushProperty name="height" value="0.35278" units="cm"/>
      <inkml:brushProperty name="color" value="#00B050"/>
      <inkml:brushProperty name="tip" value="rectangle"/>
      <inkml:brushProperty name="rasterOp" value="maskPen"/>
    </inkml:brush>
  </inkml:definitions>
  <inkml:trace contextRef="#ctx0" brushRef="#br0">22313 9507 0</inkml:trace>
</inkml:ink>
</file>

<file path=ppt/ink/ink1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1-03-24T19:31:10.221"/>
    </inkml:context>
    <inkml:brush xml:id="br0">
      <inkml:brushProperty name="width" value="0.08819" units="cm"/>
      <inkml:brushProperty name="height" value="0.35278" units="cm"/>
      <inkml:brushProperty name="color" value="#00B050"/>
      <inkml:brushProperty name="tip" value="rectangle"/>
      <inkml:brushProperty name="rasterOp" value="maskPen"/>
    </inkml:brush>
  </inkml:definitions>
  <inkml:trace contextRef="#ctx0" brushRef="#br0">22313 9913 0</inkml:trace>
</inkml:ink>
</file>

<file path=ppt/ink/ink1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1-03-24T19:31:11.370"/>
    </inkml:context>
    <inkml:brush xml:id="br0">
      <inkml:brushProperty name="width" value="0.08819" units="cm"/>
      <inkml:brushProperty name="height" value="0.35278" units="cm"/>
      <inkml:brushProperty name="color" value="#00B050"/>
      <inkml:brushProperty name="tip" value="rectangle"/>
      <inkml:brushProperty name="rasterOp" value="maskPen"/>
    </inkml:brush>
  </inkml:definitions>
  <inkml:trace contextRef="#ctx0" brushRef="#br0">22331 10354 0</inkml:trace>
</inkml:ink>
</file>

<file path=ppt/ink/ink1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1-03-24T19:32:09.445"/>
    </inkml:context>
    <inkml:brush xml:id="br0">
      <inkml:brushProperty name="width" value="0.08819" units="cm"/>
      <inkml:brushProperty name="height" value="0.35278" units="cm"/>
      <inkml:brushProperty name="color" value="#00B050"/>
      <inkml:brushProperty name="tip" value="rectangle"/>
      <inkml:brushProperty name="rasterOp" value="maskPen"/>
    </inkml:brush>
  </inkml:definitions>
  <inkml:trace contextRef="#ctx0" brushRef="#br0">22348 6350 0,'-17'0'328,"-1"0"-313,1 0 1,-19 0 0,19 0-16,17-18 15,-18 18 1,-17-17 0,-1 17-1,1 0 1,18-18-1,-19 18 1,19-35 0,-19 35-1,1-18 1,17 18 0,1 0-1,-1-17 1,0-1-1,-17 18 1,0-18 15,0 18-15,-1-17 0,19 17-1,-1-18 1,-17 18-1,-18-18 17,35 1-17,-35-1 1,36 18 0,-1-18-16,-17 1 15,-36-1 1,18 0-1,-17 1 1,17-1 15,0 1-15,18-1 0,-54 0-1,54 18 1,-18 0-1,18 0 1,0 0 0,-1 0-1,-34 0 1,17-17 0,-18 17-1,36 0 1,17 0-1,1 0 1,-18 0 15,-1 17-15,1-17 0,-18 36-1,-17-1 1,17 18-1,0-18 1,17-17 0,1 17-1,18-17 1,-1-18 0,-17 17-1,17 1 1,0 0-1,1 17 1,-1 0 0,0-35-1,18 18 17,-17-18-17,-1 17 1,0 19-1,-17-19 1,35 1 0,0 17-1,-17-17 1,-1 17 0,18-17-1,0-1 16,0 1-31,0 0 16,0-1 15,0 1-15,0 17 15,0 0-15,18 18-1,-18-35 1,17 17-16,18-17 16,-35 17-1,0-17 1,18 0 0,0-1-1,-1 18 1,19-17-1,-19 35 1,19-35 15,-19 17-15,19-17 0,-1-1-1,-18 1 1,1-1-1,17 1 1,-35 0 0,36-18-1,-1 17 1,0 1 0,0-18-1,1 0 1,-1 18-1,-17-18 1,-1 0-16,1 0 16,17 0 15,18 0-15,-18 17-1,18-17 1,-17 0-1,17 0 1,-18 0 0,-18 0-16,19 0 15,17 0 1,0 0 0,-1 0-1,1-17 1,-17 17-1,17 0 1,-18 0 0,0-18-1,0 18 17,1 0-17,-1 0 1,-17-18-1,35 18 1,-18-17 0,0 17-1,0 0 1,-17-18 0,35 18-1,-53-18 1,18 18-16,17 0 15,-18 0 1,1 0 0,17 0-1,-17-17 17,0 17-17,-1-18 1,19 1-1,-19 17 1,18-18 15,-17 0-15,17 1 0,-35-1-1,18 0 1,0 1-1,-18-1 1,17 18-16,1 0 16,0-18 15,-18 1-15,35-1-1,-17 18 16,-18-17-15,17 17 0,-17-18-1,18 18 1,-1-35 0,1 17-1,0 0 1,-1 1-1,1 17 1,17-18 0,-35 0-16,0 1 47,0-1-16,18 18-16,-18-18 1,0 1 15,0-1-15,0 1 46,0-1-30,0 0-1,0 1 0,0-1-15,0 0-1,0 1 17,0-1 15</inkml:trace>
</inkml:ink>
</file>

<file path=ppt/ink/ink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1-03-22T20:06:03.76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20990 3722 0,'36'0'282,"16"0"-267,-34 0 1,17 0-16,1 0 16,-19 0-1,1 0 1,52 0-1,-34 0 1,-1 0 0,-17 0-1,17 0 1,0 0 0,-17 0-16,17 0 15,0 0 1,1 0 15,-1 0-15,0 0-1,18 0 1,-35 0-16,-1 0 16,1 0-16,17 0 15,-17 0 1,17 0-1,-17 0 1,17 0 0,0 0-1,-17 0 32,0 0-47</inkml:trace>
</inkml:ink>
</file>

<file path=ppt/ink/ink2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1-03-24T19:32:13.017"/>
    </inkml:context>
    <inkml:brush xml:id="br0">
      <inkml:brushProperty name="width" value="0.08819" units="cm"/>
      <inkml:brushProperty name="height" value="0.35278" units="cm"/>
      <inkml:brushProperty name="color" value="#00B050"/>
      <inkml:brushProperty name="tip" value="rectangle"/>
      <inkml:brushProperty name="rasterOp" value="maskPen"/>
    </inkml:brush>
  </inkml:definitions>
  <inkml:trace contextRef="#ctx0" brushRef="#br0">22278 7708 0</inkml:trace>
</inkml:ink>
</file>

<file path=ppt/ink/ink2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1-03-24T19:32:14.699"/>
    </inkml:context>
    <inkml:brush xml:id="br0">
      <inkml:brushProperty name="width" value="0.08819" units="cm"/>
      <inkml:brushProperty name="height" value="0.35278" units="cm"/>
      <inkml:brushProperty name="color" value="#00B050"/>
      <inkml:brushProperty name="tip" value="rectangle"/>
      <inkml:brushProperty name="rasterOp" value="maskPen"/>
    </inkml:brush>
  </inkml:definitions>
  <inkml:trace contextRef="#ctx0" brushRef="#br0">22278 8061 0</inkml:trace>
</inkml:ink>
</file>

<file path=ppt/ink/ink2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1-03-24T19:32:16.514"/>
    </inkml:context>
    <inkml:brush xml:id="br0">
      <inkml:brushProperty name="width" value="0.08819" units="cm"/>
      <inkml:brushProperty name="height" value="0.35278" units="cm"/>
      <inkml:brushProperty name="color" value="#00B050"/>
      <inkml:brushProperty name="tip" value="rectangle"/>
      <inkml:brushProperty name="rasterOp" value="maskPen"/>
    </inkml:brush>
  </inkml:definitions>
  <inkml:trace contextRef="#ctx0" brushRef="#br0">22278 8343 0</inkml:trace>
</inkml:ink>
</file>

<file path=ppt/ink/ink2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1-03-24T19:32:19.966"/>
    </inkml:context>
    <inkml:brush xml:id="br0">
      <inkml:brushProperty name="width" value="0.08819" units="cm"/>
      <inkml:brushProperty name="height" value="0.35278" units="cm"/>
      <inkml:brushProperty name="color" value="#00B050"/>
      <inkml:brushProperty name="tip" value="rectangle"/>
      <inkml:brushProperty name="rasterOp" value="maskPen"/>
    </inkml:brush>
  </inkml:definitions>
  <inkml:trace contextRef="#ctx0" brushRef="#br0">22260 8625 0</inkml:trace>
</inkml:ink>
</file>

<file path=ppt/ink/ink2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1-03-24T19:32:38.070"/>
    </inkml:context>
    <inkml:brush xml:id="br0">
      <inkml:brushProperty name="width" value="0.08819" units="cm"/>
      <inkml:brushProperty name="height" value="0.35278" units="cm"/>
      <inkml:brushProperty name="color" value="#00B050"/>
      <inkml:brushProperty name="tip" value="rectangle"/>
      <inkml:brushProperty name="rasterOp" value="maskPen"/>
    </inkml:brush>
  </inkml:definitions>
  <inkml:trace contextRef="#ctx0" brushRef="#br0">20884 7691 0,'36'0'265,"-19"0"-265,36 0 0,35 0 31,-52 0-31,-1 0 16,53 0 0,-17 0-1,-36 0 1,18 0 0,-18 0-1,18 17 1,18-17-1,-36 0 1,18 0 0,0 0-1,-36 18 1,19-18 0,-1 0-1,0 17 1,-17-17-1,17 18 1,0-18 15,18 0-15,-35 0 0,0 0-1,17 18 1,-17-18-1,17 0 1,-17 0 0,17 0-1,-18 0 17,1 0-32,0 0 31,-1 0 0,1 0 78,-36 0 1,1 0-95,-1 17 1,-17-17 0,17 0-1,-17 0 1,-18 0 0,-18 0-1,-17 0 1,35 0-1,-17 18 1,17-18 0,0 18-1,-18-18 1,54 0-16,-19 0 16,-52 17-1,53 1 1,-18 0 15,0-1-15,18-17-1,0 0 1,-1 0 0,-17 18-1,18-1 1,-18 1-1,18-18 1,0 18 0,17-18 15,0 0-15,36 0 46,-18 17-46,18-17-1,-1 0 1,19 0 0,-19 0 15,18 0-31,1 18 15,87 0 1,-35-1 0,-35-17-1,36 0 1,-37 0 0,-16 0-1,17 0 1,0 0-1,-18 18 1,-18-18 0,36 18-1,18-18 17,-53 17-32,34-17 15,19 0 1,-36 0-1,-17 18 1,0-18 0,-1 0-1,-17 18 48,-17-18 15,-1 0-62,-17 17-1,-1-17 1,1 0-16,0 0 15,-71 0 1,0 18 0,18-18-1,-35 17 1,52-17 0,18 0-1,0 18 1,35-18-16,-34 18 15,16-18 1,19 17 0,-1-17 15,0 0-15,1 0-1,-1 0 1,18 18 15,-18-18-15,36 0 62,0 0-63,-1 0 1,1 0 0,0 0-16,17 0 15,35 0 1,36 0 15,-53 0-31,35 0 16,-17 0-1,-36 0 1,-17 18 0,0-18-1,-1 17 1,1-17 31,-1 0-16,1 0 0,-18 18 32,0 0-32,-18-1 32,1-17-63,17 18 15,-35-18-15,-18 17 16,-36-17-1,-16 18 1,16 0 0,36-1-1,1 1 17,16-18-17,19 18 1,-1-18 15,0 0-31,1 0 16,-1 0 15,0 0-31,1 0 31,17 17-15,35-17 93,0 0-93,-17 0-1,0 0 1,17 0-16,18 0 16,-18 0-1,36 0 1,-36 0 0,18 0-1,-18 0 1,18 0-1,0 0 1,-18 0 0,-17 0 15,0 0 0,-1 0-31,36 0 31,0 0-15,-18 0 0,-17 0-1,0 0 1,17 0 0,-18 0-1,1 18 1,0-18-1,-1 18 1,1-18 0,0 0-1,-18 17 17,0 1-1,0-1 31,0 1-46,0 0 0,0-1 30,0 1-30,0 0 15,0-1-15,0 1 0,-18-18 15,18 18-16,0-1 17,-18-17-17,1 0 1,-1 0 15,0 0-15,1 0-1,-1 0 1,1 0 0,-1 0-1,0 0 1,-52 0 15,17 18-15,0-18-1,0 0 1,0 0 0,-17 0-1,34 0 1,1 0 0,0 0-1,-18 0 1,0 0-1,18 0 1,17 35-16,-17-35 16,17 0-1,-17 0 17,17 0-17,0 0 1,1 0 15</inkml:trace>
</inkml:ink>
</file>

<file path=ppt/ink/ink2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1-03-24T19:32:44.022"/>
    </inkml:context>
    <inkml:brush xml:id="br0">
      <inkml:brushProperty name="width" value="0.08819" units="cm"/>
      <inkml:brushProperty name="height" value="0.35278" units="cm"/>
      <inkml:brushProperty name="color" value="#00B050"/>
      <inkml:brushProperty name="tip" value="rectangle"/>
      <inkml:brushProperty name="rasterOp" value="maskPen"/>
    </inkml:brush>
  </inkml:definitions>
  <inkml:trace contextRef="#ctx0" brushRef="#br0">21008 9560 0,'35'0'203,"18"0"-187,-35 0-16,17 0 15,36 0 1,-19 0 0,1 0-1,-35 0-15,53 0 16,-18 0 15,17 0-15,1 0-1,-36 0 1,0 0 0,0 0-1,-17 0 1,17 0 0,1 0-1,-19 0 1,1 0-1,0 0 1,17 0 15,-18 0 1,1 0-17,0 0 1,-1 0 124,1 18-77,-18 0-32,0-1-15,0 1 15,0-1-31,0 1 31,0 0-15,0-1 0,0 19-1,18-19 1,-18 1-1,0 0 1,0-1 15,0 1 47,-18-18 94,0 0-172,1 0 32,-1 0-32,0 0 15,1 0 1,-1 0-1,1 0 17,-1 0-17,0 0 1,1 0 0,-1 0-1,-17 0 1,17 0-1,-35 0 1,-17 0 0,34 0-1,1 17 1,-18-17 0,0 0-1,36 0 16,-1 0-31,0 0 16,-17 0 0,17 0-1,-17 0 1,0 0 0,17 18-1,1-18 1,-19 0-1,19 0 32,-1 0 0,0 0-31,1 0 15,-1 0 16,18 18 15,-18-18 48,1 0-95,-1 0 110,1-18-93,-1 18-17,0 0 17,1 0-17,34 0 345,-17 18-345,18-18-15,0 0 47,-18 17-47,0 1 47,17 0 0,-17-1 31,0 1-31,0 0-16,0-1 0,0 1-15,0 0 31,0-1-16,0 1 16,0-1-16,0 1-15,0 0 31,0-1-32,0 1 79,0 0-63,18-18 110,-18-18-125,17 18-1,-17-18 16,18 1-31,0 17 32,-1 0-32,19 0 31,-1 0-15,0 0-1,18 0 1,0 0-1,-18 0 1,-17 0 0,17 17-1,1-17 1,-19 0 0,1 0 15,17 0-31,-17 0 31,-1 0-31,19 0 16,-19 0 15,1 0-15,17 0-1,0 0 1,-17 0-1,17 0 1,-17 18 0,0-18-1,-1 0 1,1 0 0,0 0-1,-1 0 16,1 0-15,-1 0 31,1 0-16</inkml:trace>
</inkml:ink>
</file>

<file path=ppt/ink/ink2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1-03-24T19:33:02.394"/>
    </inkml:context>
    <inkml:brush xml:id="br0">
      <inkml:brushProperty name="width" value="0.08819" units="cm"/>
      <inkml:brushProperty name="height" value="0.35278" units="cm"/>
      <inkml:brushProperty name="color" value="#00B050"/>
      <inkml:brushProperty name="tip" value="rectangle"/>
      <inkml:brushProperty name="rasterOp" value="maskPen"/>
    </inkml:brush>
  </inkml:definitions>
  <inkml:trace contextRef="#ctx0" brushRef="#br0">22207 8167 0,'-17'0'281,"-1"0"-265,0 0-1,1 35 1,-1-35 0,-17 0-1,17 0 17,1 0-17,17 18 1,0-1-1,-71 1 1,0 17 0,19-17-1,-1 0 1,35-1 0,18-34 93,18 17-93,-1-18-16,-17 0 15,18 1 1,0-1-1,-18 0 1,17 18 0,1-35-1,-1 0 17,1 35 30,-18-18-62,0 1 16,0-1 46,0 0-46,0 1 15,18 17-15,-1 0-1,-17-18 17,18 18-1,0 0-16,-18-18 1,17 18 15,1 0-15,0 0 31,-1 0-16,-17 18-15,18-18 62,-18 18-63,0-1 48,18-17-16,-1 0 0,-17 18-47,18-18 47,-1 0 93,-17 18-46,0-1-78,0 18 15,0 1-16,0-19 32,0 1-31,-17 17 0,17-17-1,0 35 1,0 0-1,0 0 1,0-18 0,0 18-1,0-36 1,0 1 0,0 0-1,0-1 63,0 1 16,0-36 0,0 1-79,0-1-15,0-35 32,0 0-17,0 18-15,0-18 16,0 18 0,0-18-1,0 18 1,0 17-1,0 0 1,0 1 0,0-1-1,0-17 32,0 17 63,0 53 61,0-17-155,0 0-16,0-1 16,17 36-1,-17 18 1,18-18 0,-18 0-1,0 0 1,0-18-1,0 0 1,0-17 0,0-1-1,0 1 17,0 0-1,0-1 16,0-34 125,0-1-157,0-17-15,0-1 16,0 1-1,-18-71 1,1 18 0,17-18-1,-18 71 1,18 17 0,0-17-1,0 0 48,0 17 62,0 1-63,18 17 63,-18 17-47,17-17-46,-17 36-17,0-1 1,0-18 15,0 1-15,0 17-1,0-17 1,18 0 0,-18-1-1,0 36 1,0-35-1,0-1 1,0 1 0,0 0 15,0-1-15,0 1 15,0 0-16,0-1 1,0 1 15,0 0-15,0-1 0,0 1-1,18-1 1,-18 1-1,0 0 1,0-1 0,0 1 15,0 0-15,0-1-1,0 1 1,-18-18 218,-17 0-234,17-18 16,-52 1-1,52 17 1,-17 0 0,17 0-1,0 0 1,1 0 0,-19 0-1,19 17 1,-1-17 15,1 0 0,17 18-15,-18-18 15,0 0 16,1 0 0,34 0 62,1 0-109,17 0 32,0 0-17,1 0 1,-1 0-1,0 0 1,-35-18 0,36 18-1,-19 0 1,1 0 0,0 0-1,17 0 1,-18 0-1,1 0 17,0 0-17,-1-17 110,-17-1-109,0 0 0,0 1-1,0-1 1,0 0-1,0-17 1,0 18 0,-17-19 15,-1 1-15,18 0-1,0 17 1,0 0-1,-18 18 32,-17 18-31,0 0 0,-18-1-1,18-17 1,-18 18-1,35-18 48,0 0-32,36 0 63,0 0-78,-1 0-1,1 0-15,17-18 16,-17 1-1,35-19 1,-35 36 15,-1-17-31,-17-1 16,18 18 0,-18-35 15,0 17-16,17 18-15,1 0 16,-18-17 0,0-1-1,0 0 1,0 1 0,0-1 15,0-17 0,-18 35-15,18-18 15,0 1 16,0-1-32,-17 18 1,17-18 31,0 1-31,0-1 30,0 0 17,0 1-16,0-1 47,0 0-79,0 1 16,-18 17-31,1-18 16,-1 0 0,0 18-1,1 0 1,-1 0 15,-17 0-31,17 0 16,-17 0-1,17 0 1,-17 0 0,17 0-1,1 0 1,-1 0 0,-17 18-1,17 0 1,-17-1-1,-1 1 1,19-18 0,-18 18-1,17-1 17,0-17-1,1 0-31,-1 0 31,-17 0-15,-1 0-1,19 0 1,-18 0 0,17 0-1,0 0 1,1 0-16,-1 0 47,18 18 31,0 0-63,-18-18 329,-17 0-344,17 0 16,1 0-16,-19-18 15,19 18 1,-1 0 15,1 0-15,-1 0 31,-17-18-32,-1 18 1,1 0 0,17 0-1,1-17 1,-18 17 0,-1-18-1,19 0 1,-36 18-1,53-17 1,-36-1 0,19 18 46,-1-18 16,1 1-62,17-1-16,-18 18 16,0 0-1,1-17 1,17-1-1,0 36 220,0-1-204,17 1-15,-17-1 15,18-17 0,-18 18-15,0 0-1,0-1 48,18-17-47,-18 36-16,0-19 31,0 19-31,0-19 15,0 19 1,17-19 0,-17 18-1,0-17 1,0 0 0,0-1 15,0 1 0,0 17-15,0-17-1,0 0 1,0-1 0,0 1-1,0-1 1,0 1-16,0 0 15,0 35 1,0-18 0,0-17-1,0 17 17,0 0-17,0-17 1,0-1-1,0 1 1,18-18 0,-18 18 15,0-1-15,0 1-1,0 0 48,0-1-48,0 1 17,0 0-17,0-1-15,0 1 31,17-1 188,1-17-219,0 0 16,-1 18-16,1-18 31,0 0-31,-1 18 16,36-1-1,-35-17-15,52 18 16,1-18 0,-36 0-1,18 0 1,18 0-1,-36 0 1,-17 0 0,17 0-1,-35-18 95,-18 18-95,1-17 1,-1-1 0,-17-35-1,-36-35 1,-35-36-1,36 36 1,17 0 0,53 53-16,-35 17 15,17 1 1,18-19 15,0 19-15,0-1 15,-18 18 0,18 18 47,-17-1-62,17 1 0,0 0-1,-18-1-15,18 1 16,0 17-16,-18 36 16,1-18 15,-1-18-16,0-18 1,18 1 0,0 0-1,0-36 79,-17 18-63,17-18-31,-18-34 16,1-37 0,17 36-1,0 36 1,0-18 15,0 17-15,17 18 140,1 0-140,-18 35-16,88 36 15,0 17 1,-70-53 15,17 0-15,-35-17-1,0 0-15,0-1 16,0 1 0,0 17-1,0-17 16,18 0 251,-1-18-267,1 0-15,0 0 16,-1 17 0,1-17 30,17 0-30,-35 18 0,35-18-1,-17 0 1,0 0 0,-1 18-1,19-18 1,-19 0-1,19 0 1,-19 0 0,19 0-1,-1 0 1,0 0 0,-17 0-1,-1 0-15,19 0 31,-19 0-15,36 17 0,-35-17-1,-1 0 1,36 18 0,-35-18-1,0 0-15,-1 0 16,19 0-1,-19 0 17,1 0-32,-18 17 15,17-17 1,1 0 0,0 0 15,-1 0-16,1 0 1,0 0 0,-1 0-1,1 0 1,0 0 15,-1 0-15,1 0 15,0 0 0,-1 0-31,1 0 63,-1 0-1,1 0-30,0 0 14,-36 0 251,0 0-297,1 0 16,-1 0 15,-17 0-15,0 0-1,17 0 1,0 0 0,1 0-16,-19 18 31,19-18-15,-19 0-1,19 0 1,-18 0-1,17 0 1,0 0 0,1 0 15,-1 0-15,0 0-16,1 0 15,-1 0 1,0 0-16,-17 0 15,18 0 17,-1 0-17,0 0 1,1 0 0,-1 0-1,0 0 1,-17 0-1,0 0 1,0-18 0,17 18 15,0 0-31,1 0 16,-1 0-1,0 0 32,1 0-16,17-17 1,-18 17-17,0 0 1,1 0 15,-1 0 110,18-18 171,18 18-312,-1 0 16</inkml:trace>
</inkml:ink>
</file>

<file path=ppt/ink/ink2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1-03-24T19:33:06.474"/>
    </inkml:context>
    <inkml:brush xml:id="br0">
      <inkml:brushProperty name="width" value="0.08819" units="cm"/>
      <inkml:brushProperty name="height" value="0.35278" units="cm"/>
      <inkml:brushProperty name="color" value="#00B050"/>
      <inkml:brushProperty name="tip" value="rectangle"/>
      <inkml:brushProperty name="rasterOp" value="maskPen"/>
    </inkml:brush>
  </inkml:definitions>
  <inkml:trace contextRef="#ctx0" brushRef="#br0">22243 7691 0,'-18'0'422,"0"0"-391,-17 0-31,17 0 16,1 0-1,-1 0 1,-17 0 15,17 0-15,-17 0-1,17 0 17,1 0 15,-1 0-47,0 35 46,1-35-46,-1 0 16,0 0 15,1 0 1,-1 0-17,1 0 1,-1 0-1,0 0 1,1 0 0,17 17-1,-18-17 1,0 0 0,1 0-1,-1 0 1,0 0-1,1 0 1,-1 0 0,1 0 15,-19 0-31,19 0 31,-1 0-15,0 0-1,1 0 1,-19 0 0,19 0-16,-1 0 31,1 0-31,-19 0 16,1 0-1,17 0 1,1 0-1,-19 0 1,1 0 0,0 0 15,-18 0-15,18 0-1,17 0 1,-17 0-1,17 0 1,0 0 0,1 0-1,-1 0 32,1 0-31,-1 0 93,0 0-93,1 0 15,-1 0 32,0 0-48,1 0 16,-1 0 16,0 0-31,1 0 109,-1 0-63,36 0 360</inkml:trace>
</inkml:ink>
</file>

<file path=ppt/ink/ink2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1-03-24T19:33:09.955"/>
    </inkml:context>
    <inkml:brush xml:id="br0">
      <inkml:brushProperty name="width" value="0.08819" units="cm"/>
      <inkml:brushProperty name="height" value="0.35278" units="cm"/>
      <inkml:brushProperty name="color" value="#00B050"/>
      <inkml:brushProperty name="tip" value="rectangle"/>
      <inkml:brushProperty name="rasterOp" value="maskPen"/>
    </inkml:brush>
  </inkml:definitions>
  <inkml:trace contextRef="#ctx0" brushRef="#br0">22313 9525 0,'-35'0'453,"0"0"-453,17 0 16,0 0-1,-17 0 1,0 0 0,0-35-1,-1 35 1,19 0-1,-1 0 1,0 0 15,1 0-15,-1 0-16,0 0 16,-17 0-1,17 0 32,1 0-31,-1 0-1,-17 0 1,17 0 0,1 0-1,-19 0 1,19 0-1,-1 0-15,-17 0 16,17 0 15,-17 0-15,17 0 15,1 0-15,-1 0-1</inkml:trace>
</inkml:ink>
</file>

<file path=ppt/ink/ink2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1-03-24T19:33:12.347"/>
    </inkml:context>
    <inkml:brush xml:id="br0">
      <inkml:brushProperty name="width" value="0.08819" units="cm"/>
      <inkml:brushProperty name="height" value="0.35278" units="cm"/>
      <inkml:brushProperty name="color" value="#00B050"/>
      <inkml:brushProperty name="tip" value="rectangle"/>
      <inkml:brushProperty name="rasterOp" value="maskPen"/>
    </inkml:brush>
  </inkml:definitions>
  <inkml:trace contextRef="#ctx0" brushRef="#br0">22278 9825 0,'-35'0'297,"17"0"-297,-17 0 15,-18-18 1,-18-17 0,18 0-1,-17 35 1,17 0-16,-18 0 15,1-18 17,34 18-17,1 0 1,18 0 0,-1 0-1,-17 0 1,17 0-1,0 0 1</inkml:trace>
</inkml:ink>
</file>

<file path=ppt/ink/ink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1-03-22T20:06:06.34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21272 4357 0,'0'-18'344,"18"18"-328,0 0-1,-1-17 1,19-1 0,17 18-1,-18-18 1,0 18 0,0 0-1,-17 0 1,0 0-1,-1 0 1,1 0 15,0 0-15,-1 0 15,1 0-15,0 0 15,-1 0 47,1 0-78,-1 0 63,19 0-63,-1 18 31,-17-18-15,-18 18-1,17-18-15,1 0 16,0 0-1,-1 0 1,1 0 0,-18 17-1,17-17 17,1 0 61</inkml:trace>
</inkml:ink>
</file>

<file path=ppt/ink/ink3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1-03-24T19:33:16.041"/>
    </inkml:context>
    <inkml:brush xml:id="br0">
      <inkml:brushProperty name="width" value="0.08819" units="cm"/>
      <inkml:brushProperty name="height" value="0.35278" units="cm"/>
      <inkml:brushProperty name="color" value="#00B050"/>
      <inkml:brushProperty name="tip" value="rectangle"/>
      <inkml:brushProperty name="rasterOp" value="maskPen"/>
    </inkml:brush>
  </inkml:definitions>
  <inkml:trace contextRef="#ctx0" brushRef="#br0">22366 10125 0,'-18'-18'328,"1"18"-312,-18-18-16,-1 18 15,1-17 1,-18 17 0,0-18-1,18 18 1,-18 0 0,18-35-1,-1 35 1,1 0-1,0 0 1,0 0 0,-1 0-1,19 0 17</inkml:trace>
</inkml:ink>
</file>

<file path=ppt/ink/ink3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1-03-24T19:33:19.302"/>
    </inkml:context>
    <inkml:brush xml:id="br0">
      <inkml:brushProperty name="width" value="0.08819" units="cm"/>
      <inkml:brushProperty name="height" value="0.35278" units="cm"/>
      <inkml:brushProperty name="color" value="#00B050"/>
      <inkml:brushProperty name="tip" value="rectangle"/>
      <inkml:brushProperty name="rasterOp" value="maskPen"/>
    </inkml:brush>
  </inkml:definitions>
  <inkml:trace contextRef="#ctx0" brushRef="#br0">22331 10372 0,'-18'0'391,"1"0"-375,-1 0-16,18-18 15,-53 18 1,35-18 0,-17 18-1,17 0-15,-17 0 31,0 0-15,17 0 0,-17 0-1,17 0 17,-17 0-17,0 0 1,17-35-1,-17 35 1,17 0 15,1 0-15,-1 0 0,-35 0-1,35 0 1,1 0 15,-1 0-15,0 0-1,1 0 17,-1 0-17,1 0-15,-1 0 16,-17 0-1,17 0 1,0 0 0,1 0-1,-1 0 1,0 0 0,-17 0-1,18 0 16,-1 0-15,0 0 0,1 0-1,-19 0-15,19 0 16,-19 0 0,19 0-1,-36 0 1,35-35-1,1 35 1,-1 0 31,0 0-16,1 0-15,-1 0-1,0 0 1,1 0 93,-1 0-46,0 0 31,18 17-63,-17-17 47,34-17 31</inkml:trace>
</inkml:ink>
</file>

<file path=ppt/ink/ink3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1-03-24T19:22:19.42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16916 7355 0,'53'18'2203,"0"-18"-2203,-36 35 16,18-35-16,18 0 31,-17 18-15,-1-18 15,0 18-15,-17-18-1,-1 17 1,1-17 0,0 0-1,-1 0 32,1 0-31,-18-17-1,18 17 79,-1 0-94,-17-18 16,36 18-1,-19-18-15,1 18 16,35-35 0,-18 35-1,0-18 1,-17 18-1,17-17 1,1-1 0,-19 18-1,1-35 17,17 35-17,-17-18 1,-1 18-1,1 0 1,0 0 15,17 0-15,-17 0 15,-1 0-15,1 0 15,17 0-15,-17 0 15,-1 0-31,1 0 31,0 0-15,-1 0-1,1 0 1,17 0 0,-17 0-1,-1 0 1,1 0 31,0 0 15,-36 0 204,-17 0-250,17 0-1,1 0 16,-1 0-31,0 0 32,1 0-32,-1 0 15,-17 0 1,17 0 0,0 0-16,-17 0 15,18 0 1,-19 0-1,1 0 1,17-17 0,-35 17-1,36 0 17,-1 0-17,1 0 1,17-18 15,-18 18-31,0 0 16,-17 0 15,35-18-15,-35 18-1,17 0 1,0-17-1,1 17 1,-1 0 0,0 0-1,-17 0 1,18 0 0,-1 0 62,0 0-63,1 0 1,-19 0-16,1 0 31,17 0-31,1 0 16,-1 0 15,1 0 0,-1 0-15,0 0 15,-17 0 0,17 0 1,1 0-1,-1 0 16,0 0 47,1 0-94,17 17 15,0 1 32,0 0 0,0-1-31,17 18 46,1-35-15,-18 18-31,18-18-1,-1 0 1,1 0 31,0 0-47,-1-35 15,1 35 32,0-18-31,-1 18-1,-17-17-15,18 17 16,17 0 0,18 0-1,-18 0 1,53 0 0,-17 0-1,-18 0 1,-18 17 15,1-17-15,-1 0-1,-18 0 1,19 0 0,-1 0-1,-17 0 1,-1 0-16,19 18 15,-1-18 1,0 0 0,-17 0-1,-1 0 1,19 0 15,-19 0-15,1 17-1,0-17 17,-1 0-17,1 0 1,-1 0 15,1 0 0,-18 36 126,0-19-79,0 1-63,-18-18 1,1 35 15,-18-35-15,35 18 0,-18-18 15,0 0-31,1 0 15,-1 18 17,0-18-17,1 0 17,-1 0-1,0 0-16,1 0 32,-1 0-47,1 0 32,-1 0-17,-17 0 16,17 0-15,0 0 0,-17-18-1,17 18 1,1 0 0,17-18-1,-35 18 1,35-17-1,-18-1 1,0 0 0,1 18-1,-1 0 17,0-35-17,1 35 1,-1 0 78,0 0-48,1 0-14,17-18-17</inkml:trace>
</inkml:ink>
</file>

<file path=ppt/ink/ink3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1-03-24T19:22:34.820"/>
    </inkml:context>
    <inkml:brush xml:id="br0">
      <inkml:brushProperty name="width" value="0.08819" units="cm"/>
      <inkml:brushProperty name="height" value="0.35278" units="cm"/>
      <inkml:brushProperty name="color" value="#92D050"/>
      <inkml:brushProperty name="tip" value="rectangle"/>
      <inkml:brushProperty name="rasterOp" value="maskPen"/>
    </inkml:brush>
  </inkml:definitions>
  <inkml:trace contextRef="#ctx0" brushRef="#br0">19861 11042 0</inkml:trace>
</inkml:ink>
</file>

<file path=ppt/ink/ink3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1-03-24T19:22:41.124"/>
    </inkml:context>
    <inkml:brush xml:id="br0">
      <inkml:brushProperty name="width" value="0.08819" units="cm"/>
      <inkml:brushProperty name="height" value="0.35278" units="cm"/>
      <inkml:brushProperty name="color" value="#92D050"/>
      <inkml:brushProperty name="tip" value="rectangle"/>
      <inkml:brushProperty name="rasterOp" value="maskPen"/>
    </inkml:brush>
  </inkml:definitions>
  <inkml:trace contextRef="#ctx0" brushRef="#br0">19844 10971 0,'53'0'219,"0"0"-219,17 18 15,-17-18-15,53 18 16,0 17-1,-18-17 17,18-18-17,0 35 1,-18-35 0,0 0-1,18 0 1,35 0-1,53 35 1,18-35 0,-89 0-1,-17 0 1,-53 0 0,-18 0-16,-17 0 125,-18-18-16,0 1-78,-18 17 0,0 0-15,1 0 0,-1 0-1,1 0 1,-1 0 0,0 0-16,1 0 15,-1 0 16,0 0-15,-17 17 15,17-17-31,-34 18 16,-1-18 0,17 0-16,-105 35 15,35 1 1,36-19 15,-1-17-15,-35 18-1,36-18 1,-71 0 0,70 0-1,1 18 1,34-18-1,-17 0 1,36 0 0,-1 17-1,1-17 1,-36 18 0,17 0-1,1-1 1,17 1-1,1-1 17,17 1-1,0 0-15,-18-1-1,1 1 1,17 0-16,-18-1 15,18 1 17,-18 0-17,1-18 1,17 17 0,-18-17-1,18 18 1,-18-18-1,1 17 1,34-17 93,1 0-93,0-17 0,-1 17-16,1-18 15,17 18 1,0 0 0,1 0-1,17 0 1,35 0-1,18-17 1,35 17 0,-53 0-1,-35 0 1,-18 0 0,53 0-1,-17 0 1,-53 0-16,70 0 15,-35 0 1,0 0 0,-1 0-1,37 0 1,-19 0 0,-17 0-1,-18 0 1,-35 17 109,-17-17-47</inkml:trace>
</inkml:ink>
</file>

<file path=ppt/ink/ink3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1-03-24T19:22:44.296"/>
    </inkml:context>
    <inkml:brush xml:id="br0">
      <inkml:brushProperty name="width" value="0.08819" units="cm"/>
      <inkml:brushProperty name="height" value="0.35278" units="cm"/>
      <inkml:brushProperty name="color" value="#92D050"/>
      <inkml:brushProperty name="tip" value="rectangle"/>
      <inkml:brushProperty name="rasterOp" value="maskPen"/>
    </inkml:brush>
  </inkml:definitions>
  <inkml:trace contextRef="#ctx0" brushRef="#br0">20020 12171 0,'18'0'1187,"35"0"-1187,-18 0 16,0 0-16,18 0 16,18 0-1,17-18 1,0 18 0,-17 0-1,-36 0 1,0 0-1,18 0 1,18 0 0,-18 0-1,0 0 17,-18 0-17,-18 0 1,1 0 15,0 0 0,17 0-15,-17 0 0,17 0-1,0 0 1,36 0-1,-36 0 1,0 0 0,1 0-1,-1 0 1,-18 0 0,1 0 15,0 0-16,-1 0 1,1 0-16,0 0 31,17 0-15,-17 0 15,-1 0-15</inkml:trace>
</inkml:ink>
</file>

<file path=ppt/ink/ink3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1-03-24T19:22:47.945"/>
    </inkml:context>
    <inkml:brush xml:id="br0">
      <inkml:brushProperty name="width" value="0.08819" units="cm"/>
      <inkml:brushProperty name="height" value="0.35278" units="cm"/>
      <inkml:brushProperty name="color" value="#92D050"/>
      <inkml:brushProperty name="tip" value="rectangle"/>
      <inkml:brushProperty name="rasterOp" value="maskPen"/>
    </inkml:brush>
  </inkml:definitions>
  <inkml:trace contextRef="#ctx0" brushRef="#br0">20161 12912 0,'36'0'1016,"-1"0"-1016,18 0 15,0 0-15,70 0 16,18 35-1,-17-17 1,-54-18 0,-34 0-1,34 0 1,1-18 0,-1 0-1,1 18 1,17-17 15,-53 17-15,-17 0-1,17 0 1,-17 0 0,-1 0-1,1 0 1,-18-18 312</inkml:trace>
</inkml:ink>
</file>

<file path=ppt/ink/ink3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1-03-24T19:22:49.513"/>
    </inkml:context>
    <inkml:brush xml:id="br0">
      <inkml:brushProperty name="width" value="0.08819" units="cm"/>
      <inkml:brushProperty name="height" value="0.35278" units="cm"/>
      <inkml:brushProperty name="color" value="#92D050"/>
      <inkml:brushProperty name="tip" value="rectangle"/>
      <inkml:brushProperty name="rasterOp" value="maskPen"/>
    </inkml:brush>
  </inkml:definitions>
  <inkml:trace contextRef="#ctx0" brushRef="#br0">21343 12894 0</inkml:trace>
</inkml:ink>
</file>

<file path=ppt/ink/ink3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1-03-24T19:22:51.998"/>
    </inkml:context>
    <inkml:brush xml:id="br0">
      <inkml:brushProperty name="width" value="0.08819" units="cm"/>
      <inkml:brushProperty name="height" value="0.35278" units="cm"/>
      <inkml:brushProperty name="color" value="#92D050"/>
      <inkml:brushProperty name="tip" value="rectangle"/>
      <inkml:brushProperty name="rasterOp" value="maskPen"/>
    </inkml:brush>
  </inkml:definitions>
  <inkml:trace contextRef="#ctx0" brushRef="#br0">20002 13458 0,'36'0'172,"-1"0"-157,18 0 1,18 0 0,-19 0-1,19 0 1,-18 0-1,-18 0 1,36 0 0,-36 0-1,18 0 1,-35 0-16,34 0 16,-16 36-1,-1-36 1,0 0-1,1 0 1,-1 0 0,-17 0 15,-1 0-15,1 0-1,-1 0 16,19 0-15,-1 0 0,-17 0-1,-1 17-15,1-17 16,0 0 0,17 0-1,0 0 1,-17 0-1,-1 0 1,19 0 0,-19 0 15,1 0-15,17 0-1,0 0 16,-17 0-15,0 0 0,-1 0-16,1 0 31,0 0-31,-1 0 16,1 0 62,0 0-63,-1 0 1,1 0 0,0 0-1,-1 0 79</inkml:trace>
</inkml:ink>
</file>

<file path=ppt/ink/ink3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1-03-24T19:25:38.158"/>
    </inkml:context>
    <inkml:brush xml:id="br0">
      <inkml:brushProperty name="width" value="0.08819" units="cm"/>
      <inkml:brushProperty name="height" value="0.35278" units="cm"/>
      <inkml:brushProperty name="color" value="#FFC000"/>
      <inkml:brushProperty name="tip" value="rectangle"/>
      <inkml:brushProperty name="rasterOp" value="maskPen"/>
    </inkml:brush>
  </inkml:definitions>
  <inkml:trace contextRef="#ctx0" brushRef="#br0">20020 13952 0,'35'0'1313,"1"0"-1298,-19 0 1,36 0-16,-17 0 15,-19 0-15,36 0 16,0 0 0,0 0-1,-18 0 1,36 0 0,-36 0-1,53 0 1,-70 0-1,52 0 1,1-35 0,0 35-1,-36 0 1,0 0 15,0 0-15,-17 0-1,17 0 1,-17 0 0,17-18-1,0 18 1,-17 0 0,0 0-1,-18-17 1,35 17-1,-17 0 1,35 0 15,-53-18-15,35 18 0,-18 0 15,1 0 0,0 0-15,17 0-1,-17 0 1,17 0 0,-17 0-1,17 0 1,-17-17-1,-1 17 1,1 0 0,-1 0-1,1 0 1,0 0 46,-1 0-30,1 0 15,-53 0 15</inkml:trace>
</inkml:ink>
</file>

<file path=ppt/ink/ink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1-03-22T20:07:03.33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20990 16387 0,'18'0'203,"0"0"-203,17 0 15,0 0-15,36 35 16,-1-35 0,36 0-1,-35 0 1,-1 35 0,-17-35-1,35 0 1,-35 0-1,-18 0 1,1 0 15,17 0-15,-36 0 0,1 0-1,0 0 16,-1 18-15,1-18 15,-1 0-15,1 0 15,0 0 94,-1 0-94,1 0 126,0 0-126</inkml:trace>
</inkml:ink>
</file>

<file path=ppt/ink/ink4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1-03-24T19:25:40.374"/>
    </inkml:context>
    <inkml:brush xml:id="br0">
      <inkml:brushProperty name="width" value="0.08819" units="cm"/>
      <inkml:brushProperty name="height" value="0.35278" units="cm"/>
      <inkml:brushProperty name="color" value="#FFC000"/>
      <inkml:brushProperty name="tip" value="rectangle"/>
      <inkml:brushProperty name="rasterOp" value="maskPen"/>
    </inkml:brush>
  </inkml:definitions>
  <inkml:trace contextRef="#ctx0" brushRef="#br0">20002 14287 0,'36'0'281,"34"0"-265,-17 0-16,35 18 16,1 0-1,-36-18 1,-1 0-1,19 0 17,17 0-17,-70 0-15,52 0 16,1 0 0,-18 0-1,0 35 1,0-35-1,0 0 1,0 0 0,-18 0-1,18 35 1,-18-35 0,-17 0 15,17 0-31,-17 0 31,34-17-15,-34 17-1,0 0 1,-1 0-16,19 0 16,-19 0 15,1 0-31,0 0 15,17 0 1,-17-36 0,-1 36-1,1 0 63,-1 0-62,1 0 47</inkml:trace>
</inkml:ink>
</file>

<file path=ppt/ink/ink4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1-03-24T19:25:43.954"/>
    </inkml:context>
    <inkml:brush xml:id="br0">
      <inkml:brushProperty name="width" value="0.08819" units="cm"/>
      <inkml:brushProperty name="height" value="0.35278" units="cm"/>
      <inkml:brushProperty name="color" value="#FFC000"/>
      <inkml:brushProperty name="tip" value="rectangle"/>
      <inkml:brushProperty name="rasterOp" value="maskPen"/>
    </inkml:brush>
  </inkml:definitions>
  <inkml:trace contextRef="#ctx0" brushRef="#br0">19914 14623 0,'36'0'1156,"-1"0"-1140,18 17-16,-18-17 16,53 0-1,-35 0 1,0 0 0,35 0-1,-70 0 48,17 18-48,-17-18-15,17 0 16,0 0 0,54 0-1,-19 18 1,-17-1-1,0-17 1,-35 0 0,-1 0-1,36 0 1,-35 0 0,17 0-1,36 0 1,-18 0-1,-18 0 1,0-17 0,0 17-1,1 0 1,-1 0 0,0 0-1,36-18 1,-36 18-1,0 0 1,1 0 0,17-18-1,-18 18 1,0 0 0,-17 0-1,-1 0 1,1 0 46,-18-17 48,-18 17-79,1 0-31</inkml:trace>
</inkml:ink>
</file>

<file path=ppt/ink/ink4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1-03-24T19:29:30.237"/>
    </inkml:context>
    <inkml:brush xml:id="br0">
      <inkml:brushProperty name="width" value="0.08819" units="cm"/>
      <inkml:brushProperty name="height" value="0.35278" units="cm"/>
      <inkml:brushProperty name="color" value="#92D050"/>
      <inkml:brushProperty name="tip" value="rectangle"/>
      <inkml:brushProperty name="rasterOp" value="maskPen"/>
    </inkml:brush>
  </inkml:definitions>
  <inkml:trace contextRef="#ctx0" brushRef="#br0">20285 10971 0,'0'-17'250,"17"17"-234,1 0-16,17 0 15,1 0 1,34-18 0,1 0-1,-1 18 1,-17-17 0,0 17-1,-35 0 1,17 0 15,0 0-31,1 0 31,-1 0-31,-18 0 16,1 0 0,0 17-1,-1-17 1,19 0-1,-19 0 1,1 0 0,0 0 15,-1 0-15,1 0-1,-18 18 48,17-18-48,19 0 1,-19 0 0,1 0-1,0 0 1,-1 0-1,1 0 17,0 0-17,-1 0-15,18 0 32,-17 0-17,0 0 32,-1 0-31,-17-18-1,36 1 1,-19 17 0,1 0-1,0 0 1,-18-18 78,17 18-79,1 0 1,0 0-16,17 0 15,-18 0 1,1 0 31,0 0 15,-1 0-46,1 0-16,0 0 16,-1 0-1,1 0 1,0 0 78,-1 18-79,1-18 1,-1 17-16,1-17 16,0 0-1,-18 18 48,-18-18 155,0 0-218,1 0 16,-1 0 0,1 0-1,-19 0 1,-17 0 0,0 0-1,-17 0 1,17 0-1,-35 0 1,0 0 0,-1 18-1,1-18 1,18 0 0,-19 0-1,19 0 1,35 0-1,-18 0 1,17 0 15,19 0 16,-19 0-31,1 0-1,18 0 1,-1 0 0,0 0-16,1 0 15,-19 0 1,19 0 0,-19 0-1,19 0 16,-1 0-31,-17 0 16,0 0 0,17 0-1,0 0 1,1 0 0,-1 0-1,0 0 32,1 0-31,-36 0-1,35 0 1,1 17 0,-1-17-1,0 0 95,1 0-79,17 18-31,-36 0 15,19-1 1,-1-17 0,18 18 46</inkml:trace>
</inkml:ink>
</file>

<file path=ppt/ink/ink4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1-03-24T19:29:33.199"/>
    </inkml:context>
    <inkml:brush xml:id="br0">
      <inkml:brushProperty name="width" value="0.08819" units="cm"/>
      <inkml:brushProperty name="height" value="0.35278" units="cm"/>
      <inkml:brushProperty name="color" value="#92D050"/>
      <inkml:brushProperty name="tip" value="rectangle"/>
      <inkml:brushProperty name="rasterOp" value="maskPen"/>
    </inkml:brush>
  </inkml:definitions>
  <inkml:trace contextRef="#ctx0" brushRef="#br0">20002 11271 0,'36'0'235,"17"0"-220,-18 0-15,0 0 16,18 36 0,-18-36-1,18 0 1,18 35-1,-18-35 1,0 0 0,0 17-1,0-17 1,-36 0 0,18 0-1,1 18 1,-1-18-1,0 0 17,-17 0-17,0 0 1,-1 0 15,1 0-31,0 0 16,-1 0-1,1 0 1,17 0 0,-17 0 15,-1 0-15,1 0-1,0 0 1,-1 0-1,1 0-15,0 0 16,-1 0 0,1 0-1,-1 0 17,1-18-1,17 18-16,-17 0 1,0 0 0,-1-17-1,1 17 1,0 0 0,-1 0-1,18 0 1,-17 0-1,0-35 1,-1 35 0,1 0-1,0 0 1,-1 0 15,1 0 0,0 0-15,-1 0 15,1 0-15,0 0 0,17 0-1,-18 0 48,1 0-48,0 0 17,-1 17-32,1-17 31,-18 18 78</inkml:trace>
</inkml:ink>
</file>

<file path=ppt/ink/ink4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1-03-24T19:29:37.021"/>
    </inkml:context>
    <inkml:brush xml:id="br0">
      <inkml:brushProperty name="width" value="0.08819" units="cm"/>
      <inkml:brushProperty name="height" value="0.35278" units="cm"/>
      <inkml:brushProperty name="color" value="#92D050"/>
      <inkml:brushProperty name="tip" value="rectangle"/>
      <inkml:brushProperty name="rasterOp" value="maskPen"/>
    </inkml:brush>
  </inkml:definitions>
  <inkml:trace contextRef="#ctx0" brushRef="#br0">20197 12806 0,'52'0'172,"-34"0"-156,53-35-1,-54 35 1,19 0-16,16-18 15,37 0 1,-19 1 0,1 17-1,35 0 1,-53-18 0,-18 18-1,0 0 1,0 0-1,-17 0 1,17 0 0,1 0 15,-1 0-15,0 0-1,-17 0 1,-1 0-1,19 0 1,-19 0 0,1 0-1,17 0 1,-17 0 15,-1 0-15,1 0-1,0 0 1,-1 0 0,1 0-1,0 0 1,-1 18 0,1-18-1,0 0 16,-18 17-15,17-17 0,1 0 77,-18 36-46,0-19 16,0 18 31,0 1-32,-18-36 1,1 0-63,-1 0 46,0 0-30,18 17 0,-35-17-1,17 0-15,-35 0 16,18 0 0,-18 0-1,0 0 1,18 0-1,0 0 1,0 0 0,-1 0-1,-34 0 17,52 0-17,0 0-15,-34 0 16,34 0-1,0 0 1,1 0 0,-19 0 15,19 0-15,-1 0-1,0 0 1,1 0-1,-1 0 1,0 0-16,1 0 16,-1 0-1,-17 0 32,17 0-31,-17 0 15,17 0-15,1 0-1,-1 18 17,0-18-17</inkml:trace>
</inkml:ink>
</file>

<file path=ppt/ink/ink4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1-03-24T19:29:53.548"/>
    </inkml:context>
    <inkml:brush xml:id="br0">
      <inkml:brushProperty name="width" value="0.08819" units="cm"/>
      <inkml:brushProperty name="height" value="0.35278" units="cm"/>
      <inkml:brushProperty name="color" value="#FFC000"/>
      <inkml:brushProperty name="tip" value="rectangle"/>
      <inkml:brushProperty name="rasterOp" value="maskPen"/>
    </inkml:brush>
  </inkml:definitions>
  <inkml:trace contextRef="#ctx0" brushRef="#br0">21502 14146 0,'-35'0'297,"17"36"-282,-17-36-15,-1 0 16,19 0 0,-1 0-16,-35 17 15,0 19 1,18-19 0,-36-17 15,18 18-16,18-18 1,0 17 0,-18 1-1,18-18 1,-18 0 0,18 0-1,-1 0 1,1 0-1,0 18 1,-1-18 0,1 0-1,-18 0 1,36 0 0,-19 0-1,-17 0 16,18 0-15,17 0 0,-17-18-1,18 18 1,-1 0 0,36 0 77,-1 0-61,1 0-32,17 0 15,-17 0-15,35 0 16,-18 0 15,53 18-15,-53-18-1,1 0 1,-1 0 0,0-18-1,-17 18 1,35 0-1,-18 0 1,-17 0 0,17 0-1,0-18 17,-17 18-17,0 0 16,-1 0-15,-17-17 0,18 17-1,-1-18-15,1 18 16,-18-17 46,18 17-15,-18-36-31,17 36 0,-17-17 15,-17 17 16,-1 0-16,-35-36-15,18 36-1,17-17 1,-17 17-1,0 0 1,-1 0 0,19 0-16,-1 0 15,1 0 1,-1 0 0,0-18 15,-17 18-16,0 0 1,17 0 0,-35 0-1,18 0 1,17-18 0,-17 18-1,-18 0 1,35 0-1,1 0 1,-1 0 0,0 0 15,-17 0-15,18 0-1,17 18 220,0 17-189,0-17-30,-18-18 0,18 35-1,-18 18-15,1 35 16,-1 1 0,0-54-1,1 0 1,17-17-1,-18-18 48,18 17-47,0 1-1,0 0-15,-18-18 16,18 17-1,0 1 1,-17-18 140,-1 0-109,1 0 0,-1 0 16,0 0-48,1 0 1,-19 0-1,19 0 1,17 18 78,-18-18-79,18 17 32,18-17 63,17 0-79,-17 0 0,-1 0-31,1 0 16,0 0-1,-1 0-15,18 0 32,-17 0-32,0 0 15,17 0 1,18 0 0,-18 18-1,-17-18 1,-1 0-1,19 0 1,-1 0 0,-17 0 15,-1 0-31,1 0 16,17 0-1,0 18 1,1-18 15,-1 17-15,18-17-1,-35 0 1,-1 0 0,1 0-1,17 0 16,0 0-15,-17 0 0,0 0-1,17 0 1,-17 18 0,-1-18-16,1 0 31,0 0-31,-1 0 47,1 0-47,17 0 31,-17 0-15,-1 0-16,19 0 31,-19 0 31,1 0-46,0 0 15,-1 0-31,1 0 16,-1 0-1,1 0 95,0 0-95,-1 0 17,1 0-17,-36 0 95,1 0-79,-1 0-15,-17 17 15,17-17-16,1 0 1,-1 0 0,0 0-1,1 0 1,-1 0 0,-17 0-1,-1 0 1,-16 0-1,-1 0 1,17 0 0,1 0-1,0 0 17,0 0-17,17-17-15,0 17 16,1 0-1,-19 0 1,19 0 0,-19 0-1,19 0 17,-1 0-32,0 0 15,1 0 1,-1 0-1,-17 0 1,35-18 15,-35 18-15,17 0 0,0 0-1,1 0 1,-1 0-1,0 0 32,1 0-31,-1 0 0,1 0-1,-1 0 1,0 0-1,1 0 17,-1 0 30,-17 0-46,17 0-1,0 0 1,1 0 0,-1 0-1,1 0 1,17-17 31,-18 17-32,36 0 329,17 0-328,-18 0-1,1 0 1,0 0 0,52 0-1,1 0 1,-1 17 0,1-17-1,-53 0 1,17 0-1,-18 0 1,19 0 0,-19 0-1,19 0 1,-1 0 15,-17 0-15,17 0-16,-17 0 15,17 18 1,18-1 0,-18-17-1,-17 0 1,-1 0 0,19 0-1,-19 0 1,18 0-1,1 0 1,-19 0 0,1 0 15,0 0-15,-1 0-1,19 0 1,-19 0-1,18 0 1,-17 0 15,0 0-15</inkml:trace>
</inkml:ink>
</file>

<file path=ppt/ink/ink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1-03-24T18:53:26.46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1887 17304 0</inkml:trace>
</inkml:ink>
</file>

<file path=ppt/ink/ink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1-03-24T18:53:49.316"/>
    </inkml:context>
    <inkml:brush xml:id="br0">
      <inkml:brushProperty name="width" value="0.08819" units="cm"/>
      <inkml:brushProperty name="height" value="0.35278" units="cm"/>
      <inkml:brushProperty name="color" value="#FFC000"/>
      <inkml:brushProperty name="tip" value="rectangle"/>
      <inkml:brushProperty name="rasterOp" value="maskPen"/>
    </inkml:brush>
  </inkml:definitions>
  <inkml:trace contextRef="#ctx0" brushRef="#br0">21026 5221 0,'17'0'297,"18"0"-282,1 0 1,-19 0 0,1 0-1,0 0-15,17 0 32,-17 0-32,-1 0 15,18 0 1,1 0-1,-19 0 1,19 0 0,-1 0-1,-17 0 1,17 0 0,-17 0 15,-1 0-16,1 0 220,-1 0-173,1 0-62,0-18 47,-1 18-47,1 0 16,0 0 15,-1 0 16</inkml:trace>
</inkml:ink>
</file>

<file path=ppt/ink/ink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1-03-24T18:53:50.567"/>
    </inkml:context>
    <inkml:brush xml:id="br0">
      <inkml:brushProperty name="width" value="0.08819" units="cm"/>
      <inkml:brushProperty name="height" value="0.35278" units="cm"/>
      <inkml:brushProperty name="color" value="#FFC000"/>
      <inkml:brushProperty name="tip" value="rectangle"/>
      <inkml:brushProperty name="rasterOp" value="maskPen"/>
    </inkml:brush>
  </inkml:definitions>
  <inkml:trace contextRef="#ctx0" brushRef="#br0">21625 5203 0,'18'0'328,"0"0"-312,-1 0 15,1 0 32,-1 0-48,1 0 1,0 0 15,-1 0-15,1 0 0,0 0-1,-1 0 110,1 0-109,0 0-1,-1 0 1,1 0 15,-1 0 16,1 0-16,0 0-15,-1 0-16,1 0 16,0 0-1,-1 0 1,1 0 15,0 0 0</inkml:trace>
</inkml:ink>
</file>

<file path=ppt/ink/ink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1-03-24T18:53:53.117"/>
    </inkml:context>
    <inkml:brush xml:id="br0">
      <inkml:brushProperty name="width" value="0.08819" units="cm"/>
      <inkml:brushProperty name="height" value="0.35278" units="cm"/>
      <inkml:brushProperty name="color" value="#FFC000"/>
      <inkml:brushProperty name="tip" value="rectangle"/>
      <inkml:brushProperty name="rasterOp" value="maskPen"/>
    </inkml:brush>
  </inkml:definitions>
  <inkml:trace contextRef="#ctx0" brushRef="#br0">20973 5539 0,'17'0'281,"1"0"-265,0 0 0,-1 0-16,1 0 15,-1 0 1,1 0 15,0 0-15,-1 0-1,1 0 1,0 0 0,-1 0-1,1 17 1,0-17 0,-1 0-1,18 0 1,-17 0-1,0 0 1,17 0 0,-17 0-1,-1 0 1,1 0 0,-18 36-1</inkml:trace>
</inkml:ink>
</file>

<file path=ppt/ink/ink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6701" units="1/cm"/>
          <inkml:channelProperty channel="T" name="resolution" value="1" units="1/dev"/>
        </inkml:channelProperties>
      </inkml:inkSource>
      <inkml:timestamp xml:id="ts0" timeString="2021-03-24T18:53:53.193"/>
    </inkml:context>
    <inkml:brush xml:id="br0">
      <inkml:brushProperty name="width" value="0.08819" units="cm"/>
      <inkml:brushProperty name="height" value="0.35278" units="cm"/>
      <inkml:brushProperty name="color" value="#FFC000"/>
      <inkml:brushProperty name="tip" value="rectangle"/>
      <inkml:brushProperty name="rasterOp" value="maskPen"/>
    </inkml:brush>
  </inkml:definitions>
  <inkml:trace contextRef="#ctx0" brushRef="#br0">21396 5592 0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502892-F533-4787-96C9-0D86F32FF963}" type="datetimeFigureOut">
              <a:rPr lang="en-US" smtClean="0"/>
              <a:t>3/26/2021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E0EF3C-BBB5-4E1A-A4D2-5D6D33B4E603}" type="slidenum">
              <a:rPr lang="en-US" smtClean="0"/>
              <a:t>‹#›</a:t>
            </a:fld>
            <a:endParaRPr lang="en-US"/>
          </a:p>
        </p:txBody>
      </p:sp>
    </p:spTree>
    <p:extLst>
      <p:ext uri="{BB962C8B-B14F-4D97-AF65-F5344CB8AC3E}">
        <p14:creationId xmlns:p14="http://schemas.microsoft.com/office/powerpoint/2010/main" val="1797074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Hola, mi </a:t>
            </a:r>
            <a:r>
              <a:rPr lang="en-US" dirty="0" err="1"/>
              <a:t>nombre</a:t>
            </a:r>
            <a:r>
              <a:rPr lang="en-US" dirty="0"/>
              <a:t> es Silvia Osorio. Soy sub </a:t>
            </a:r>
            <a:r>
              <a:rPr lang="en-US" dirty="0" err="1"/>
              <a:t>consejera</a:t>
            </a:r>
            <a:r>
              <a:rPr lang="en-US" dirty="0"/>
              <a:t> escolar </a:t>
            </a:r>
            <a:r>
              <a:rPr lang="en-US" dirty="0" err="1"/>
              <a:t>en</a:t>
            </a:r>
            <a:r>
              <a:rPr lang="en-US" dirty="0"/>
              <a:t> el </a:t>
            </a:r>
            <a:r>
              <a:rPr lang="en-US" dirty="0" err="1"/>
              <a:t>districto</a:t>
            </a:r>
            <a:r>
              <a:rPr lang="en-US" dirty="0"/>
              <a:t> </a:t>
            </a:r>
            <a:r>
              <a:rPr lang="en-US" dirty="0" err="1"/>
              <a:t>unificado</a:t>
            </a:r>
            <a:r>
              <a:rPr lang="en-US" dirty="0"/>
              <a:t> del </a:t>
            </a:r>
            <a:r>
              <a:rPr lang="en-US" dirty="0" err="1"/>
              <a:t>valle</a:t>
            </a:r>
            <a:r>
              <a:rPr lang="en-US" dirty="0"/>
              <a:t> de Murrieta. </a:t>
            </a:r>
            <a:r>
              <a:rPr lang="en-US" dirty="0" err="1"/>
              <a:t>Despues</a:t>
            </a:r>
            <a:r>
              <a:rPr lang="en-US" dirty="0"/>
              <a:t> de </a:t>
            </a:r>
            <a:r>
              <a:rPr lang="en-US" dirty="0" err="1"/>
              <a:t>entregar</a:t>
            </a:r>
            <a:r>
              <a:rPr lang="en-US" dirty="0"/>
              <a:t> </a:t>
            </a:r>
            <a:r>
              <a:rPr lang="en-US" dirty="0" err="1"/>
              <a:t>su</a:t>
            </a:r>
            <a:r>
              <a:rPr lang="en-US" dirty="0"/>
              <a:t> </a:t>
            </a:r>
            <a:r>
              <a:rPr lang="en-US" dirty="0" err="1"/>
              <a:t>aplicacion</a:t>
            </a:r>
            <a:r>
              <a:rPr lang="en-US" dirty="0"/>
              <a:t> the FAFSA, ambos se </a:t>
            </a:r>
            <a:r>
              <a:rPr lang="en-US" dirty="0" err="1"/>
              <a:t>pregutan</a:t>
            </a:r>
            <a:r>
              <a:rPr lang="en-US" dirty="0"/>
              <a:t>… </a:t>
            </a:r>
            <a:r>
              <a:rPr lang="en-US" dirty="0" err="1"/>
              <a:t>cual</a:t>
            </a:r>
            <a:r>
              <a:rPr lang="en-US" dirty="0"/>
              <a:t> es el proximo paso.  </a:t>
            </a:r>
            <a:r>
              <a:rPr lang="en-US" dirty="0" err="1"/>
              <a:t>Ustedes</a:t>
            </a:r>
            <a:r>
              <a:rPr lang="en-US" dirty="0"/>
              <a:t> van a </a:t>
            </a:r>
            <a:r>
              <a:rPr lang="en-US" dirty="0" err="1"/>
              <a:t>recibir</a:t>
            </a:r>
            <a:r>
              <a:rPr lang="en-US" dirty="0"/>
              <a:t> una </a:t>
            </a:r>
            <a:r>
              <a:rPr lang="en-US" dirty="0" err="1"/>
              <a:t>oferta</a:t>
            </a:r>
            <a:r>
              <a:rPr lang="en-US" dirty="0"/>
              <a:t> de </a:t>
            </a:r>
            <a:r>
              <a:rPr lang="en-US" dirty="0" err="1"/>
              <a:t>cada</a:t>
            </a:r>
            <a:r>
              <a:rPr lang="en-US" dirty="0"/>
              <a:t> colegio o Universidad que an </a:t>
            </a:r>
            <a:r>
              <a:rPr lang="en-US" dirty="0" err="1"/>
              <a:t>puesto</a:t>
            </a:r>
            <a:r>
              <a:rPr lang="en-US" dirty="0"/>
              <a:t> </a:t>
            </a:r>
            <a:r>
              <a:rPr lang="en-US" dirty="0" err="1"/>
              <a:t>en</a:t>
            </a:r>
            <a:r>
              <a:rPr lang="en-US" dirty="0"/>
              <a:t> </a:t>
            </a:r>
            <a:r>
              <a:rPr lang="en-US" dirty="0" err="1"/>
              <a:t>su</a:t>
            </a:r>
            <a:r>
              <a:rPr lang="en-US" dirty="0"/>
              <a:t> </a:t>
            </a:r>
            <a:r>
              <a:rPr lang="en-US" dirty="0" err="1"/>
              <a:t>aplicacion</a:t>
            </a:r>
            <a:r>
              <a:rPr lang="en-US" dirty="0"/>
              <a:t> de FAFSA y </a:t>
            </a:r>
            <a:r>
              <a:rPr lang="en-US" dirty="0" err="1"/>
              <a:t>donde</a:t>
            </a:r>
            <a:r>
              <a:rPr lang="en-US" dirty="0"/>
              <a:t> </a:t>
            </a:r>
            <a:r>
              <a:rPr lang="en-US" dirty="0" err="1"/>
              <a:t>tambien</a:t>
            </a:r>
            <a:r>
              <a:rPr lang="en-US" dirty="0"/>
              <a:t> </a:t>
            </a:r>
            <a:r>
              <a:rPr lang="en-US" dirty="0" err="1"/>
              <a:t>han</a:t>
            </a:r>
            <a:r>
              <a:rPr lang="en-US" dirty="0"/>
              <a:t> </a:t>
            </a:r>
            <a:r>
              <a:rPr lang="en-US" dirty="0" err="1"/>
              <a:t>aplicado</a:t>
            </a:r>
            <a:r>
              <a:rPr lang="en-US" dirty="0"/>
              <a:t> y an </a:t>
            </a:r>
            <a:r>
              <a:rPr lang="en-US" dirty="0" err="1"/>
              <a:t>sido</a:t>
            </a:r>
            <a:r>
              <a:rPr lang="en-US" dirty="0"/>
              <a:t> </a:t>
            </a:r>
            <a:r>
              <a:rPr lang="en-US" dirty="0" err="1"/>
              <a:t>aceptados</a:t>
            </a:r>
            <a:r>
              <a:rPr lang="en-US" dirty="0"/>
              <a:t>. </a:t>
            </a:r>
            <a:r>
              <a:rPr lang="en-US" dirty="0" err="1"/>
              <a:t>Estas</a:t>
            </a:r>
            <a:r>
              <a:rPr lang="en-US" dirty="0"/>
              <a:t> </a:t>
            </a:r>
            <a:r>
              <a:rPr lang="en-US" dirty="0" err="1"/>
              <a:t>ofertas</a:t>
            </a:r>
            <a:r>
              <a:rPr lang="en-US" dirty="0"/>
              <a:t> </a:t>
            </a:r>
            <a:r>
              <a:rPr lang="en-US" dirty="0" err="1"/>
              <a:t>tendran</a:t>
            </a:r>
            <a:r>
              <a:rPr lang="en-US" dirty="0"/>
              <a:t> </a:t>
            </a:r>
            <a:r>
              <a:rPr lang="en-US" dirty="0" err="1"/>
              <a:t>su</a:t>
            </a:r>
            <a:r>
              <a:rPr lang="en-US" dirty="0"/>
              <a:t> </a:t>
            </a:r>
            <a:r>
              <a:rPr lang="en-US" dirty="0" err="1"/>
              <a:t>premio</a:t>
            </a:r>
            <a:r>
              <a:rPr lang="en-US" dirty="0"/>
              <a:t> de </a:t>
            </a:r>
            <a:r>
              <a:rPr lang="en-US" dirty="0" err="1"/>
              <a:t>ayda</a:t>
            </a:r>
            <a:r>
              <a:rPr lang="en-US" dirty="0"/>
              <a:t> </a:t>
            </a:r>
            <a:r>
              <a:rPr lang="en-US" dirty="0" err="1"/>
              <a:t>financiera</a:t>
            </a:r>
            <a:r>
              <a:rPr lang="en-US" dirty="0"/>
              <a:t>. </a:t>
            </a:r>
          </a:p>
          <a:p>
            <a:endParaRPr lang="en-US" dirty="0"/>
          </a:p>
        </p:txBody>
      </p:sp>
      <p:sp>
        <p:nvSpPr>
          <p:cNvPr id="4" name="Slide Number Placeholder 3"/>
          <p:cNvSpPr>
            <a:spLocks noGrp="1"/>
          </p:cNvSpPr>
          <p:nvPr>
            <p:ph type="sldNum" sz="quarter" idx="5"/>
          </p:nvPr>
        </p:nvSpPr>
        <p:spPr/>
        <p:txBody>
          <a:bodyPr/>
          <a:lstStyle/>
          <a:p>
            <a:fld id="{9AE0EF3C-BBB5-4E1A-A4D2-5D6D33B4E603}" type="slidenum">
              <a:rPr lang="en-US" smtClean="0"/>
              <a:t>1</a:t>
            </a:fld>
            <a:endParaRPr lang="en-US"/>
          </a:p>
        </p:txBody>
      </p:sp>
    </p:spTree>
    <p:extLst>
      <p:ext uri="{BB962C8B-B14F-4D97-AF65-F5344CB8AC3E}">
        <p14:creationId xmlns:p14="http://schemas.microsoft.com/office/powerpoint/2010/main" val="3765339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600" baseline="30000" dirty="0"/>
              <a:t>ES IMPORTANTE SABER QUE EL COSTO DE ASISTENCIA SERA POR SOLO UN ANO. </a:t>
            </a:r>
          </a:p>
          <a:p>
            <a:endParaRPr lang="es-ES" sz="1600" baseline="30000" dirty="0"/>
          </a:p>
          <a:p>
            <a:endParaRPr lang="en-US" baseline="30000" dirty="0"/>
          </a:p>
          <a:p>
            <a:endParaRPr lang="en-US" baseline="30000" dirty="0"/>
          </a:p>
          <a:p>
            <a:endParaRPr lang="en-US" dirty="0"/>
          </a:p>
          <a:p>
            <a:endParaRPr lang="en-US" dirty="0"/>
          </a:p>
        </p:txBody>
      </p:sp>
      <p:sp>
        <p:nvSpPr>
          <p:cNvPr id="4" name="Slide Number Placeholder 3"/>
          <p:cNvSpPr>
            <a:spLocks noGrp="1"/>
          </p:cNvSpPr>
          <p:nvPr>
            <p:ph type="sldNum" sz="quarter" idx="5"/>
          </p:nvPr>
        </p:nvSpPr>
        <p:spPr/>
        <p:txBody>
          <a:bodyPr/>
          <a:lstStyle/>
          <a:p>
            <a:fld id="{9AE0EF3C-BBB5-4E1A-A4D2-5D6D33B4E603}" type="slidenum">
              <a:rPr lang="en-US" smtClean="0"/>
              <a:t>4</a:t>
            </a:fld>
            <a:endParaRPr lang="en-US"/>
          </a:p>
        </p:txBody>
      </p:sp>
    </p:spTree>
    <p:extLst>
      <p:ext uri="{BB962C8B-B14F-4D97-AF65-F5344CB8AC3E}">
        <p14:creationId xmlns:p14="http://schemas.microsoft.com/office/powerpoint/2010/main" val="2163091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State Grants- Cal Grant, California College Promise Grant</a:t>
            </a:r>
          </a:p>
          <a:p>
            <a:r>
              <a:rPr lang="en-US" dirty="0"/>
              <a:t>Federal Grants- Federal Pell Grant – </a:t>
            </a:r>
          </a:p>
        </p:txBody>
      </p:sp>
      <p:sp>
        <p:nvSpPr>
          <p:cNvPr id="4" name="Slide Number Placeholder 3"/>
          <p:cNvSpPr>
            <a:spLocks noGrp="1"/>
          </p:cNvSpPr>
          <p:nvPr>
            <p:ph type="sldNum" sz="quarter" idx="5"/>
          </p:nvPr>
        </p:nvSpPr>
        <p:spPr/>
        <p:txBody>
          <a:bodyPr/>
          <a:lstStyle/>
          <a:p>
            <a:fld id="{9AE0EF3C-BBB5-4E1A-A4D2-5D6D33B4E603}" type="slidenum">
              <a:rPr lang="en-US" smtClean="0"/>
              <a:t>5</a:t>
            </a:fld>
            <a:endParaRPr lang="en-US"/>
          </a:p>
        </p:txBody>
      </p:sp>
    </p:spTree>
    <p:extLst>
      <p:ext uri="{BB962C8B-B14F-4D97-AF65-F5344CB8AC3E}">
        <p14:creationId xmlns:p14="http://schemas.microsoft.com/office/powerpoint/2010/main" val="27676290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La tasa de interés de los préstamos federales para estudiantes es fija y generalmente más baja que la de los préstamos privados y mucho más baja que la de una tarjeta de crédito.</a:t>
            </a:r>
          </a:p>
          <a:p>
            <a:r>
              <a:rPr lang="es-ES" dirty="0"/>
              <a:t>Usted no tiene que comenzar a pagar su préstamo hasta después de salir de la universidad o caer por debajo del medio tiempo.</a:t>
            </a:r>
          </a:p>
          <a:p>
            <a:r>
              <a:rPr lang="es-ES" dirty="0"/>
              <a:t>Los préstamos federales para estudiantes ofrecen planes de pago flexibles y opciones para posponer los pagos de sus préstamos si tiene problemas para hacer pagos.</a:t>
            </a:r>
          </a:p>
          <a:p>
            <a:endParaRPr lang="en-US" dirty="0"/>
          </a:p>
        </p:txBody>
      </p:sp>
      <p:sp>
        <p:nvSpPr>
          <p:cNvPr id="4" name="Slide Number Placeholder 3"/>
          <p:cNvSpPr>
            <a:spLocks noGrp="1"/>
          </p:cNvSpPr>
          <p:nvPr>
            <p:ph type="sldNum" sz="quarter" idx="5"/>
          </p:nvPr>
        </p:nvSpPr>
        <p:spPr/>
        <p:txBody>
          <a:bodyPr/>
          <a:lstStyle/>
          <a:p>
            <a:fld id="{9AE0EF3C-BBB5-4E1A-A4D2-5D6D33B4E603}" type="slidenum">
              <a:rPr lang="en-US" smtClean="0"/>
              <a:t>6</a:t>
            </a:fld>
            <a:endParaRPr lang="en-US"/>
          </a:p>
        </p:txBody>
      </p:sp>
    </p:spTree>
    <p:extLst>
      <p:ext uri="{BB962C8B-B14F-4D97-AF65-F5344CB8AC3E}">
        <p14:creationId xmlns:p14="http://schemas.microsoft.com/office/powerpoint/2010/main" val="24959910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 </a:t>
            </a:r>
            <a:r>
              <a:rPr lang="en-US" dirty="0" err="1"/>
              <a:t>muy</a:t>
            </a:r>
            <a:r>
              <a:rPr lang="en-US" dirty="0"/>
              <a:t> </a:t>
            </a:r>
            <a:r>
              <a:rPr lang="en-US" dirty="0" err="1"/>
              <a:t>importante</a:t>
            </a:r>
            <a:r>
              <a:rPr lang="en-US" dirty="0"/>
              <a:t> saber la </a:t>
            </a:r>
            <a:r>
              <a:rPr lang="en-US" dirty="0" err="1"/>
              <a:t>diferencia</a:t>
            </a:r>
            <a:r>
              <a:rPr lang="en-US" dirty="0"/>
              <a:t> </a:t>
            </a:r>
            <a:r>
              <a:rPr lang="en-US" dirty="0" err="1"/>
              <a:t>cuando</a:t>
            </a:r>
            <a:r>
              <a:rPr lang="en-US" dirty="0"/>
              <a:t> </a:t>
            </a:r>
            <a:r>
              <a:rPr lang="en-US" dirty="0" err="1"/>
              <a:t>estas</a:t>
            </a:r>
            <a:r>
              <a:rPr lang="en-US" dirty="0"/>
              <a:t> </a:t>
            </a:r>
            <a:r>
              <a:rPr lang="en-US" dirty="0" err="1"/>
              <a:t>comparando</a:t>
            </a:r>
            <a:r>
              <a:rPr lang="en-US" dirty="0"/>
              <a:t> </a:t>
            </a:r>
            <a:r>
              <a:rPr lang="en-US" dirty="0" err="1"/>
              <a:t>ofertas</a:t>
            </a:r>
            <a:r>
              <a:rPr lang="en-US" dirty="0"/>
              <a:t> de </a:t>
            </a:r>
            <a:r>
              <a:rPr lang="en-US" dirty="0" err="1"/>
              <a:t>ayuda</a:t>
            </a:r>
            <a:r>
              <a:rPr lang="en-US" dirty="0"/>
              <a:t> </a:t>
            </a:r>
            <a:r>
              <a:rPr lang="en-US" dirty="0" err="1"/>
              <a:t>financiera</a:t>
            </a:r>
            <a:endParaRPr lang="en-US" dirty="0"/>
          </a:p>
        </p:txBody>
      </p:sp>
      <p:sp>
        <p:nvSpPr>
          <p:cNvPr id="4" name="Slide Number Placeholder 3"/>
          <p:cNvSpPr>
            <a:spLocks noGrp="1"/>
          </p:cNvSpPr>
          <p:nvPr>
            <p:ph type="sldNum" sz="quarter" idx="5"/>
          </p:nvPr>
        </p:nvSpPr>
        <p:spPr/>
        <p:txBody>
          <a:bodyPr/>
          <a:lstStyle/>
          <a:p>
            <a:fld id="{9AE0EF3C-BBB5-4E1A-A4D2-5D6D33B4E603}" type="slidenum">
              <a:rPr lang="en-US" smtClean="0"/>
              <a:t>7</a:t>
            </a:fld>
            <a:endParaRPr lang="en-US"/>
          </a:p>
        </p:txBody>
      </p:sp>
    </p:spTree>
    <p:extLst>
      <p:ext uri="{BB962C8B-B14F-4D97-AF65-F5344CB8AC3E}">
        <p14:creationId xmlns:p14="http://schemas.microsoft.com/office/powerpoint/2010/main" val="26243223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Las cartas de premio se pueden enviar de diferentes maneras. Correo, a través de correo electrónico o a través del propio portal web de las universidades- Compruebe cómo debe esperar recibir el suyo</a:t>
            </a:r>
          </a:p>
          <a:p>
            <a:r>
              <a:rPr lang="es-ES" dirty="0"/>
              <a:t> cada oferta se verá diferente- no hay una plantilla universal para las cartas de oferta de ayuda financiera</a:t>
            </a:r>
          </a:p>
          <a:p>
            <a:endParaRPr lang="en-US" dirty="0"/>
          </a:p>
        </p:txBody>
      </p:sp>
      <p:sp>
        <p:nvSpPr>
          <p:cNvPr id="4" name="Slide Number Placeholder 3"/>
          <p:cNvSpPr>
            <a:spLocks noGrp="1"/>
          </p:cNvSpPr>
          <p:nvPr>
            <p:ph type="sldNum" sz="quarter" idx="5"/>
          </p:nvPr>
        </p:nvSpPr>
        <p:spPr/>
        <p:txBody>
          <a:bodyPr/>
          <a:lstStyle/>
          <a:p>
            <a:fld id="{9AE0EF3C-BBB5-4E1A-A4D2-5D6D33B4E603}" type="slidenum">
              <a:rPr lang="en-US" smtClean="0"/>
              <a:t>8</a:t>
            </a:fld>
            <a:endParaRPr lang="en-US"/>
          </a:p>
        </p:txBody>
      </p:sp>
    </p:spTree>
    <p:extLst>
      <p:ext uri="{BB962C8B-B14F-4D97-AF65-F5344CB8AC3E}">
        <p14:creationId xmlns:p14="http://schemas.microsoft.com/office/powerpoint/2010/main" val="1528998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Usted debe mirar las ayudas que no tienen que ser pagadas -dinero GRATIS Becas, Becas, Trabajo-Estudio</a:t>
            </a:r>
          </a:p>
          <a:p>
            <a:r>
              <a:rPr lang="es-ES" dirty="0"/>
              <a:t>A continuación, mire préstamos - este es el dinero que tendrá que devolver con intereses.</a:t>
            </a:r>
          </a:p>
          <a:p>
            <a:r>
              <a:rPr lang="es-ES" dirty="0"/>
              <a:t>Si el costo de asistencia no está en la carta, consulte el sitio web de sus escuelas porque esto le permitirá saber si hay algún costo universitario que tendrá que cubrir por su cuenta o si hay partes de su oferta de premio de ayuda financiera que tal vez no necesite- Usted no tiene que aceptar todo en su carta de premio de ayuda financiera , usted puede elegir y elegir, pero tendrá que notificar a su escuela de su decisión</a:t>
            </a:r>
          </a:p>
          <a:p>
            <a:endParaRPr lang="en-US" dirty="0"/>
          </a:p>
        </p:txBody>
      </p:sp>
      <p:sp>
        <p:nvSpPr>
          <p:cNvPr id="4" name="Slide Number Placeholder 3"/>
          <p:cNvSpPr>
            <a:spLocks noGrp="1"/>
          </p:cNvSpPr>
          <p:nvPr>
            <p:ph type="sldNum" sz="quarter" idx="5"/>
          </p:nvPr>
        </p:nvSpPr>
        <p:spPr/>
        <p:txBody>
          <a:bodyPr/>
          <a:lstStyle/>
          <a:p>
            <a:fld id="{9AE0EF3C-BBB5-4E1A-A4D2-5D6D33B4E603}" type="slidenum">
              <a:rPr lang="en-US" smtClean="0"/>
              <a:t>9</a:t>
            </a:fld>
            <a:endParaRPr lang="en-US"/>
          </a:p>
        </p:txBody>
      </p:sp>
    </p:spTree>
    <p:extLst>
      <p:ext uri="{BB962C8B-B14F-4D97-AF65-F5344CB8AC3E}">
        <p14:creationId xmlns:p14="http://schemas.microsoft.com/office/powerpoint/2010/main" val="41817299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611808" y="3428998"/>
            <a:ext cx="5518066" cy="2268559"/>
          </a:xfrm>
        </p:spPr>
        <p:txBody>
          <a:bodyPr anchor="t">
            <a:normAutofit/>
          </a:bodyPr>
          <a:lstStyle>
            <a:lvl1pPr algn="r">
              <a:defRPr sz="6000"/>
            </a:lvl1pPr>
          </a:lstStyle>
          <a:p>
            <a:r>
              <a:rPr lang="en-US"/>
              <a:t>Click to edit Master title style</a:t>
            </a:r>
            <a:endParaRPr lang="en-US" dirty="0"/>
          </a:p>
        </p:txBody>
      </p:sp>
      <p:sp>
        <p:nvSpPr>
          <p:cNvPr id="3" name="Subtitle 2"/>
          <p:cNvSpPr>
            <a:spLocks noGrp="1"/>
          </p:cNvSpPr>
          <p:nvPr>
            <p:ph type="subTitle" idx="1"/>
          </p:nvPr>
        </p:nvSpPr>
        <p:spPr>
          <a:xfrm>
            <a:off x="2772274" y="2268786"/>
            <a:ext cx="5357600" cy="1160213"/>
          </a:xfrm>
        </p:spPr>
        <p:txBody>
          <a:bodyPr tIns="0" anchor="b">
            <a:normAutofit/>
          </a:bodyPr>
          <a:lstStyle>
            <a:lvl1pPr marL="0" indent="0" algn="r">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AB3A824-1A51-4B26-AD58-A6D8E14F6C04}" type="datetimeFigureOut">
              <a:rPr lang="en-US" dirty="0"/>
              <a:t>3/26/2021</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rIns="45720"/>
          <a:lstStyle/>
          <a:p>
            <a:fld id="{6D22F896-40B5-4ADD-8801-0D06FADFA095}" type="slidenum">
              <a:rPr lang="en-US" dirty="0"/>
              <a:t>‹#›</a:t>
            </a:fld>
            <a:endParaRPr lang="en-US" dirty="0"/>
          </a:p>
        </p:txBody>
      </p:sp>
      <p:sp>
        <p:nvSpPr>
          <p:cNvPr id="13" name="TextBox 12"/>
          <p:cNvSpPr txBox="1"/>
          <p:nvPr/>
        </p:nvSpPr>
        <p:spPr>
          <a:xfrm>
            <a:off x="2191282" y="3262852"/>
            <a:ext cx="415636" cy="461665"/>
          </a:xfrm>
          <a:prstGeom prst="rect">
            <a:avLst/>
          </a:prstGeom>
          <a:noFill/>
        </p:spPr>
        <p:txBody>
          <a:bodyPr wrap="square" rtlCol="0">
            <a:spAutoFit/>
          </a:bodyPr>
          <a:lstStyle/>
          <a:p>
            <a:pPr algn="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4" name="Rectangle 1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a:off x="2194236"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11808" y="808056"/>
            <a:ext cx="7954091" cy="1077229"/>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57E33E-8B18-4087-B112-809917729534}" type="datetimeFigureOut">
              <a:rPr lang="en-US" dirty="0"/>
              <a:t>3/26/2021</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5" name="Rectangle 1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rot="5400000">
            <a:off x="10337141" y="416061"/>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9239380" y="805818"/>
            <a:ext cx="1326519" cy="5244126"/>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2608751" y="970410"/>
            <a:ext cx="6466903" cy="50795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FFE419-2371-464F-8239-3959401C3561}" type="datetimeFigureOut">
              <a:rPr lang="en-US" dirty="0"/>
              <a:t>3/26/2021</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9" name="Rectangle 2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D162C4-EDD9-4389-A98B-B87ECEA2A816}" type="datetimeFigureOut">
              <a:rPr lang="en-US" dirty="0"/>
              <a:t>3/26/2021</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
        <p:nvSpPr>
          <p:cNvPr id="7" name="TextBox 6"/>
          <p:cNvSpPr txBox="1"/>
          <p:nvPr/>
        </p:nvSpPr>
        <p:spPr>
          <a:xfrm>
            <a:off x="2194943"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4" name="Rectangle 2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p:cNvSpPr txBox="1"/>
          <p:nvPr/>
        </p:nvSpPr>
        <p:spPr>
          <a:xfrm>
            <a:off x="2191843" y="296258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3147254"/>
            <a:ext cx="7956560" cy="1424746"/>
          </a:xfrm>
        </p:spPr>
        <p:txBody>
          <a:bodyPr anchor="t">
            <a:normAutofit/>
          </a:bodyPr>
          <a:lstStyle>
            <a:lvl1pPr algn="r">
              <a:defRPr sz="3200"/>
            </a:lvl1pPr>
          </a:lstStyle>
          <a:p>
            <a:r>
              <a:rPr lang="en-US"/>
              <a:t>Click to edit Master title style</a:t>
            </a:r>
            <a:endParaRPr lang="en-US" dirty="0"/>
          </a:p>
        </p:txBody>
      </p:sp>
      <p:sp>
        <p:nvSpPr>
          <p:cNvPr id="3" name="Text Placeholder 2"/>
          <p:cNvSpPr>
            <a:spLocks noGrp="1"/>
          </p:cNvSpPr>
          <p:nvPr>
            <p:ph type="body" idx="1"/>
          </p:nvPr>
        </p:nvSpPr>
        <p:spPr>
          <a:xfrm>
            <a:off x="2773968" y="2268786"/>
            <a:ext cx="7791931" cy="878468"/>
          </a:xfrm>
        </p:spPr>
        <p:txBody>
          <a:bodyPr tIns="0" anchor="b">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5059C3-6A89-4494-99FF-5A4D6FFD50EB}" type="datetimeFigureOut">
              <a:rPr lang="en-US" dirty="0"/>
              <a:t>3/26/2021</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6" name="Rectangle 25"/>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805817"/>
            <a:ext cx="7950984" cy="10817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2605374" y="2052116"/>
            <a:ext cx="3891960" cy="39978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66636" y="2052114"/>
            <a:ext cx="3894222" cy="39978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A954B2F-12DE-47F5-8894-472B206D2E1E}" type="datetimeFigureOut">
              <a:rPr lang="en-US" dirty="0"/>
              <a:t>3/26/2021</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0" name="TextBox 9"/>
          <p:cNvSpPr txBox="1"/>
          <p:nvPr/>
        </p:nvSpPr>
        <p:spPr>
          <a:xfrm>
            <a:off x="2196172" y="641223"/>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0" name="Rectangle 19"/>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p:cNvSpPr txBox="1"/>
          <p:nvPr/>
        </p:nvSpPr>
        <p:spPr>
          <a:xfrm>
            <a:off x="2193650" y="636424"/>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805818"/>
            <a:ext cx="7956560" cy="1078348"/>
          </a:xfrm>
        </p:spPr>
        <p:txBody>
          <a:bodyPr/>
          <a:lstStyle/>
          <a:p>
            <a:r>
              <a:rPr lang="en-US"/>
              <a:t>Click to edit Master title style</a:t>
            </a:r>
            <a:endParaRPr lang="en-US" dirty="0"/>
          </a:p>
        </p:txBody>
      </p:sp>
      <p:sp>
        <p:nvSpPr>
          <p:cNvPr id="3" name="Text Placeholder 2"/>
          <p:cNvSpPr>
            <a:spLocks noGrp="1"/>
          </p:cNvSpPr>
          <p:nvPr>
            <p:ph type="body" idx="1"/>
          </p:nvPr>
        </p:nvSpPr>
        <p:spPr>
          <a:xfrm>
            <a:off x="2609285" y="2052115"/>
            <a:ext cx="3896467"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609285" y="2851331"/>
            <a:ext cx="3893623" cy="3071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66634" y="2052115"/>
            <a:ext cx="3899798"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66635" y="2851331"/>
            <a:ext cx="3899798" cy="3071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30E46F-7819-4ACF-B48B-48222C2ACC88}" type="datetimeFigureOut">
              <a:rPr lang="en-US" dirty="0"/>
              <a:t>3/26/2021</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Rectangle 12"/>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FAF3416-4057-4DAA-829D-4CA07428D088}" type="datetimeFigureOut">
              <a:rPr lang="en-US" dirty="0"/>
              <a:t>3/26/2021</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
        <p:nvSpPr>
          <p:cNvPr id="8" name="TextBox 7"/>
          <p:cNvSpPr txBox="1"/>
          <p:nvPr/>
        </p:nvSpPr>
        <p:spPr>
          <a:xfrm>
            <a:off x="2196172" y="64122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2" name="Rectangle 11"/>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921D9284-D300-4297-87F7-E791DCC15DB1}" type="datetimeFigureOut">
              <a:rPr lang="en-US" dirty="0"/>
              <a:t>3/26/2021</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5" name="Rectangle 2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p:cNvSpPr txBox="1"/>
          <p:nvPr/>
        </p:nvSpPr>
        <p:spPr>
          <a:xfrm>
            <a:off x="1554154"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0323" y="1282451"/>
            <a:ext cx="2664361" cy="1903241"/>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120154" y="805818"/>
            <a:ext cx="5446278" cy="52441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70322" y="3186154"/>
            <a:ext cx="2664361" cy="2386397"/>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7D525BB-DA17-4BA0-B3C8-3AC3ABC827E6}" type="datetimeFigureOut">
              <a:rPr lang="en-US" dirty="0"/>
              <a:t>3/26/2021</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9" name="Rectangle 1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747062" y="3229"/>
            <a:ext cx="4629734"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TextBox 9"/>
          <p:cNvSpPr txBox="1"/>
          <p:nvPr/>
        </p:nvSpPr>
        <p:spPr>
          <a:xfrm>
            <a:off x="1554686"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1241" y="1282452"/>
            <a:ext cx="3970986" cy="1900473"/>
          </a:xfrm>
        </p:spPr>
        <p:txBody>
          <a:bodyPr anchor="b">
            <a:normAutofit/>
          </a:bodyP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970322" y="3182928"/>
            <a:ext cx="3971874" cy="2386394"/>
          </a:xfrm>
        </p:spPr>
        <p:txBody>
          <a:bodyPr>
            <a:normAutofit/>
          </a:bodyPr>
          <a:lstStyle>
            <a:lvl1pPr marL="0" indent="0" algn="l">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16C4C9A-3960-41CF-A4E9-2A8FB932454B}" type="datetimeFigureOut">
              <a:rPr lang="en-US" dirty="0"/>
              <a:t>3/26/2021</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8" name="Rectangle 7"/>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11808" y="808056"/>
            <a:ext cx="7958331" cy="1077229"/>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773599" y="2052116"/>
            <a:ext cx="7796540" cy="3997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810065" y="5270604"/>
            <a:ext cx="2662729" cy="182880"/>
          </a:xfrm>
          <a:prstGeom prst="rect">
            <a:avLst/>
          </a:prstGeom>
        </p:spPr>
        <p:txBody>
          <a:bodyPr vert="horz" lIns="91440" tIns="18288" rIns="91440" bIns="45720" rtlCol="0" anchor="t"/>
          <a:lstStyle>
            <a:lvl1pPr algn="r">
              <a:defRPr sz="800">
                <a:solidFill>
                  <a:schemeClr val="tx1">
                    <a:tint val="75000"/>
                  </a:schemeClr>
                </a:solidFill>
                <a:latin typeface="+mn-lt"/>
              </a:defRPr>
            </a:lvl1pPr>
          </a:lstStyle>
          <a:p>
            <a:fld id="{3CBC1C18-307B-4F68-A007-B5B542270E8D}" type="datetimeFigureOut">
              <a:rPr lang="en-US" dirty="0"/>
              <a:t>3/26/2021</a:t>
            </a:fld>
            <a:endParaRPr lang="en-US" dirty="0"/>
          </a:p>
        </p:txBody>
      </p:sp>
      <p:sp>
        <p:nvSpPr>
          <p:cNvPr id="5" name="Footer Placeholder 4"/>
          <p:cNvSpPr>
            <a:spLocks noGrp="1"/>
          </p:cNvSpPr>
          <p:nvPr>
            <p:ph type="ftr" sz="quarter" idx="3"/>
          </p:nvPr>
        </p:nvSpPr>
        <p:spPr>
          <a:xfrm rot="5400000">
            <a:off x="-2237130" y="3661144"/>
            <a:ext cx="5885352" cy="179176"/>
          </a:xfrm>
          <a:prstGeom prst="rect">
            <a:avLst/>
          </a:prstGeom>
        </p:spPr>
        <p:txBody>
          <a:bodyPr vert="horz" lIns="91440" tIns="45720" rIns="91440" bIns="18288" rtlCol="0" anchor="b"/>
          <a:lstStyle>
            <a:lvl1pPr algn="r">
              <a:defRPr sz="800">
                <a:solidFill>
                  <a:schemeClr val="tx1">
                    <a:tint val="75000"/>
                  </a:schemeClr>
                </a:solidFill>
              </a:defRPr>
            </a:lvl1pPr>
          </a:lstStyle>
          <a:p>
            <a:r>
              <a:rPr lang="en-US" dirty="0"/>
              <a:t>
              </a:t>
            </a:r>
          </a:p>
        </p:txBody>
      </p:sp>
      <p:sp>
        <p:nvSpPr>
          <p:cNvPr id="6" name="Slide Number Placeholder 5"/>
          <p:cNvSpPr>
            <a:spLocks noGrp="1"/>
          </p:cNvSpPr>
          <p:nvPr>
            <p:ph type="sldNum" sz="quarter" idx="4"/>
          </p:nvPr>
        </p:nvSpPr>
        <p:spPr>
          <a:xfrm>
            <a:off x="158407" y="164592"/>
            <a:ext cx="636727" cy="322851"/>
          </a:xfrm>
          <a:prstGeom prst="rect">
            <a:avLst/>
          </a:prstGeom>
        </p:spPr>
        <p:txBody>
          <a:bodyPr vert="horz" lIns="91440" tIns="45720" rIns="45720" bIns="45720" rtlCol="0" anchor="ctr"/>
          <a:lstStyle>
            <a:lvl1pPr algn="r">
              <a:defRPr sz="1800">
                <a:solidFill>
                  <a:schemeClr val="tx1">
                    <a:tint val="75000"/>
                  </a:schemeClr>
                </a:solidFill>
              </a:defRPr>
            </a:lvl1pPr>
          </a:lstStyle>
          <a:p>
            <a:fld id="{6D22F896-40B5-4ADD-8801-0D06FADFA095}" type="slidenum">
              <a:rPr lang="en-US" dirty="0"/>
              <a:pPr/>
              <a:t>‹#›</a:t>
            </a:fld>
            <a:endParaRPr lang="en-US" dirty="0"/>
          </a:p>
        </p:txBody>
      </p:sp>
      <p:sp>
        <p:nvSpPr>
          <p:cNvPr id="57" name="Rectangle 56"/>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p:titleStyle>
    <p:body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customXml" Target="../ink/ink33.xml"/><Relationship Id="rId13" Type="http://schemas.openxmlformats.org/officeDocument/2006/relationships/image" Target="../media/image33.emf"/><Relationship Id="rId18" Type="http://schemas.openxmlformats.org/officeDocument/2006/relationships/image" Target="../media/image35.emf"/><Relationship Id="rId26" Type="http://schemas.openxmlformats.org/officeDocument/2006/relationships/image" Target="../media/image39.emf"/><Relationship Id="rId3" Type="http://schemas.openxmlformats.org/officeDocument/2006/relationships/audio" Target="../media/media10.m4a"/><Relationship Id="rId21" Type="http://schemas.openxmlformats.org/officeDocument/2006/relationships/customXml" Target="../ink/ink40.xml"/><Relationship Id="rId34" Type="http://schemas.openxmlformats.org/officeDocument/2006/relationships/image" Target="../media/image10.png"/><Relationship Id="rId7" Type="http://schemas.openxmlformats.org/officeDocument/2006/relationships/image" Target="../media/image31.emf"/><Relationship Id="rId12" Type="http://schemas.openxmlformats.org/officeDocument/2006/relationships/customXml" Target="../ink/ink35.xml"/><Relationship Id="rId17" Type="http://schemas.openxmlformats.org/officeDocument/2006/relationships/customXml" Target="../ink/ink38.xml"/><Relationship Id="rId25" Type="http://schemas.openxmlformats.org/officeDocument/2006/relationships/customXml" Target="../ink/ink42.xml"/><Relationship Id="rId33" Type="http://schemas.openxmlformats.org/officeDocument/2006/relationships/image" Target="../media/image15.png"/><Relationship Id="rId2" Type="http://schemas.microsoft.com/office/2007/relationships/media" Target="../media/media10.m4a"/><Relationship Id="rId16" Type="http://schemas.openxmlformats.org/officeDocument/2006/relationships/customXml" Target="../ink/ink37.xml"/><Relationship Id="rId20" Type="http://schemas.openxmlformats.org/officeDocument/2006/relationships/image" Target="../media/image36.emf"/><Relationship Id="rId29" Type="http://schemas.openxmlformats.org/officeDocument/2006/relationships/customXml" Target="../ink/ink44.xml"/><Relationship Id="rId1" Type="http://schemas.openxmlformats.org/officeDocument/2006/relationships/tags" Target="../tags/tag2.xml"/><Relationship Id="rId6" Type="http://schemas.openxmlformats.org/officeDocument/2006/relationships/customXml" Target="../ink/ink32.xml"/><Relationship Id="rId11" Type="http://schemas.openxmlformats.org/officeDocument/2006/relationships/image" Target="../media/image32.emf"/><Relationship Id="rId24" Type="http://schemas.openxmlformats.org/officeDocument/2006/relationships/image" Target="../media/image38.emf"/><Relationship Id="rId32" Type="http://schemas.openxmlformats.org/officeDocument/2006/relationships/image" Target="../media/image42.emf"/><Relationship Id="rId5" Type="http://schemas.openxmlformats.org/officeDocument/2006/relationships/image" Target="../media/image14.png"/><Relationship Id="rId15" Type="http://schemas.openxmlformats.org/officeDocument/2006/relationships/image" Target="../media/image34.emf"/><Relationship Id="rId23" Type="http://schemas.openxmlformats.org/officeDocument/2006/relationships/customXml" Target="../ink/ink41.xml"/><Relationship Id="rId28" Type="http://schemas.openxmlformats.org/officeDocument/2006/relationships/image" Target="../media/image40.emf"/><Relationship Id="rId10" Type="http://schemas.openxmlformats.org/officeDocument/2006/relationships/customXml" Target="../ink/ink34.xml"/><Relationship Id="rId19" Type="http://schemas.openxmlformats.org/officeDocument/2006/relationships/customXml" Target="../ink/ink39.xml"/><Relationship Id="rId31" Type="http://schemas.openxmlformats.org/officeDocument/2006/relationships/customXml" Target="../ink/ink45.xml"/><Relationship Id="rId4" Type="http://schemas.openxmlformats.org/officeDocument/2006/relationships/slideLayout" Target="../slideLayouts/slideLayout2.xml"/><Relationship Id="rId9" Type="http://schemas.openxmlformats.org/officeDocument/2006/relationships/image" Target="../media/image18.emf"/><Relationship Id="rId14" Type="http://schemas.openxmlformats.org/officeDocument/2006/relationships/customXml" Target="../ink/ink36.xml"/><Relationship Id="rId22" Type="http://schemas.openxmlformats.org/officeDocument/2006/relationships/image" Target="../media/image37.emf"/><Relationship Id="rId27" Type="http://schemas.openxmlformats.org/officeDocument/2006/relationships/customXml" Target="../ink/ink43.xml"/><Relationship Id="rId30" Type="http://schemas.openxmlformats.org/officeDocument/2006/relationships/image" Target="../media/image41.emf"/></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10.png"/><Relationship Id="rId2" Type="http://schemas.microsoft.com/office/2007/relationships/media" Target="../media/media11.m4a"/><Relationship Id="rId1" Type="http://schemas.openxmlformats.org/officeDocument/2006/relationships/tags" Target="../tags/tag3.xml"/><Relationship Id="rId6" Type="http://schemas.openxmlformats.org/officeDocument/2006/relationships/image" Target="../media/image16.png"/><Relationship Id="rId5" Type="http://schemas.openxmlformats.org/officeDocument/2006/relationships/hyperlink" Target="https://www.payingforcollegeresource.com/wp-content/uploads/2020/04/MKT14946-0120_ComparingAwardLetters.pdf" TargetMode="Externa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2.mp4"/><Relationship Id="rId1" Type="http://schemas.microsoft.com/office/2007/relationships/media" Target="../media/media12.mp4"/><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3.mp4"/><Relationship Id="rId1" Type="http://schemas.microsoft.com/office/2007/relationships/media" Target="../media/media13.mp4"/><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7.png"/><Relationship Id="rId4" Type="http://schemas.openxmlformats.org/officeDocument/2006/relationships/image" Target="../media/image6.jfi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6.xml"/><Relationship Id="rId9" Type="http://schemas.openxmlformats.org/officeDocument/2006/relationships/image" Target="../media/image10.png"/></Relationships>
</file>

<file path=ppt/slides/_rels/slide9.xml.rels><?xml version="1.0" encoding="UTF-8" standalone="yes"?>
<Relationships xmlns="http://schemas.openxmlformats.org/package/2006/relationships"><Relationship Id="rId13" Type="http://schemas.openxmlformats.org/officeDocument/2006/relationships/customXml" Target="../ink/ink4.xml"/><Relationship Id="rId18" Type="http://schemas.openxmlformats.org/officeDocument/2006/relationships/image" Target="../media/image12.emf"/><Relationship Id="rId26" Type="http://schemas.openxmlformats.org/officeDocument/2006/relationships/customXml" Target="../ink/ink11.xml"/><Relationship Id="rId39" Type="http://schemas.openxmlformats.org/officeDocument/2006/relationships/image" Target="../media/image20.emf"/><Relationship Id="rId21" Type="http://schemas.openxmlformats.org/officeDocument/2006/relationships/customXml" Target="../ink/ink8.xml"/><Relationship Id="rId34" Type="http://schemas.openxmlformats.org/officeDocument/2006/relationships/customXml" Target="../ink/ink16.xml"/><Relationship Id="rId42" Type="http://schemas.openxmlformats.org/officeDocument/2006/relationships/customXml" Target="../ink/ink22.xml"/><Relationship Id="rId47" Type="http://schemas.openxmlformats.org/officeDocument/2006/relationships/image" Target="../media/image22.emf"/><Relationship Id="rId50" Type="http://schemas.openxmlformats.org/officeDocument/2006/relationships/customXml" Target="../ink/ink27.xml"/><Relationship Id="rId55" Type="http://schemas.openxmlformats.org/officeDocument/2006/relationships/image" Target="../media/image26.emf"/><Relationship Id="rId7" Type="http://schemas.openxmlformats.org/officeDocument/2006/relationships/customXml" Target="../ink/ink1.xml"/><Relationship Id="rId2" Type="http://schemas.microsoft.com/office/2007/relationships/media" Target="../media/media9.m4a"/><Relationship Id="rId16" Type="http://schemas.openxmlformats.org/officeDocument/2006/relationships/image" Target="../media/image7.emf"/><Relationship Id="rId20" Type="http://schemas.openxmlformats.org/officeDocument/2006/relationships/image" Target="../media/image13.emf"/><Relationship Id="rId29" Type="http://schemas.openxmlformats.org/officeDocument/2006/relationships/image" Target="../media/image16.emf"/><Relationship Id="rId41" Type="http://schemas.openxmlformats.org/officeDocument/2006/relationships/customXml" Target="../ink/ink21.xml"/><Relationship Id="rId54" Type="http://schemas.openxmlformats.org/officeDocument/2006/relationships/customXml" Target="../ink/ink29.xml"/><Relationship Id="rId1" Type="http://schemas.openxmlformats.org/officeDocument/2006/relationships/tags" Target="../tags/tag1.xml"/><Relationship Id="rId6" Type="http://schemas.openxmlformats.org/officeDocument/2006/relationships/image" Target="../media/image12.jpg"/><Relationship Id="rId11" Type="http://schemas.openxmlformats.org/officeDocument/2006/relationships/customXml" Target="../ink/ink3.xml"/><Relationship Id="rId24" Type="http://schemas.openxmlformats.org/officeDocument/2006/relationships/image" Target="../media/image15.emf"/><Relationship Id="rId32" Type="http://schemas.openxmlformats.org/officeDocument/2006/relationships/customXml" Target="../ink/ink15.xml"/><Relationship Id="rId37" Type="http://schemas.openxmlformats.org/officeDocument/2006/relationships/customXml" Target="../ink/ink18.xml"/><Relationship Id="rId40" Type="http://schemas.openxmlformats.org/officeDocument/2006/relationships/customXml" Target="../ink/ink20.xml"/><Relationship Id="rId45" Type="http://schemas.openxmlformats.org/officeDocument/2006/relationships/image" Target="../media/image21.emf"/><Relationship Id="rId53" Type="http://schemas.openxmlformats.org/officeDocument/2006/relationships/image" Target="../media/image25.emf"/><Relationship Id="rId58" Type="http://schemas.openxmlformats.org/officeDocument/2006/relationships/customXml" Target="../ink/ink31.xml"/><Relationship Id="rId5" Type="http://schemas.openxmlformats.org/officeDocument/2006/relationships/notesSlide" Target="../notesSlides/notesSlide7.xml"/><Relationship Id="rId15" Type="http://schemas.openxmlformats.org/officeDocument/2006/relationships/customXml" Target="../ink/ink5.xml"/><Relationship Id="rId23" Type="http://schemas.openxmlformats.org/officeDocument/2006/relationships/customXml" Target="../ink/ink9.xml"/><Relationship Id="rId28" Type="http://schemas.openxmlformats.org/officeDocument/2006/relationships/customXml" Target="../ink/ink13.xml"/><Relationship Id="rId36" Type="http://schemas.openxmlformats.org/officeDocument/2006/relationships/customXml" Target="../ink/ink17.xml"/><Relationship Id="rId49" Type="http://schemas.openxmlformats.org/officeDocument/2006/relationships/image" Target="../media/image23.emf"/><Relationship Id="rId57" Type="http://schemas.openxmlformats.org/officeDocument/2006/relationships/image" Target="../media/image27.emf"/><Relationship Id="rId61" Type="http://schemas.openxmlformats.org/officeDocument/2006/relationships/image" Target="../media/image10.png"/><Relationship Id="rId10" Type="http://schemas.openxmlformats.org/officeDocument/2006/relationships/image" Target="../media/image9.emf"/><Relationship Id="rId19" Type="http://schemas.openxmlformats.org/officeDocument/2006/relationships/customXml" Target="../ink/ink7.xml"/><Relationship Id="rId31" Type="http://schemas.openxmlformats.org/officeDocument/2006/relationships/image" Target="../media/image17.emf"/><Relationship Id="rId44" Type="http://schemas.openxmlformats.org/officeDocument/2006/relationships/customXml" Target="../ink/ink24.xml"/><Relationship Id="rId52" Type="http://schemas.openxmlformats.org/officeDocument/2006/relationships/customXml" Target="../ink/ink28.xml"/><Relationship Id="rId60" Type="http://schemas.openxmlformats.org/officeDocument/2006/relationships/image" Target="../media/image13.png"/><Relationship Id="rId4" Type="http://schemas.openxmlformats.org/officeDocument/2006/relationships/slideLayout" Target="../slideLayouts/slideLayout2.xml"/><Relationship Id="rId9" Type="http://schemas.openxmlformats.org/officeDocument/2006/relationships/customXml" Target="../ink/ink2.xml"/><Relationship Id="rId14" Type="http://schemas.openxmlformats.org/officeDocument/2006/relationships/image" Target="../media/image11.emf"/><Relationship Id="rId22" Type="http://schemas.openxmlformats.org/officeDocument/2006/relationships/image" Target="../media/image14.emf"/><Relationship Id="rId27" Type="http://schemas.openxmlformats.org/officeDocument/2006/relationships/customXml" Target="../ink/ink12.xml"/><Relationship Id="rId30" Type="http://schemas.openxmlformats.org/officeDocument/2006/relationships/customXml" Target="../ink/ink14.xml"/><Relationship Id="rId35" Type="http://schemas.openxmlformats.org/officeDocument/2006/relationships/image" Target="../media/image19.emf"/><Relationship Id="rId43" Type="http://schemas.openxmlformats.org/officeDocument/2006/relationships/customXml" Target="../ink/ink23.xml"/><Relationship Id="rId48" Type="http://schemas.openxmlformats.org/officeDocument/2006/relationships/customXml" Target="../ink/ink26.xml"/><Relationship Id="rId56" Type="http://schemas.openxmlformats.org/officeDocument/2006/relationships/customXml" Target="../ink/ink30.xml"/><Relationship Id="rId8" Type="http://schemas.openxmlformats.org/officeDocument/2006/relationships/image" Target="../media/image8.emf"/><Relationship Id="rId51" Type="http://schemas.openxmlformats.org/officeDocument/2006/relationships/image" Target="../media/image24.emf"/><Relationship Id="rId3" Type="http://schemas.openxmlformats.org/officeDocument/2006/relationships/audio" Target="../media/media9.m4a"/><Relationship Id="rId12" Type="http://schemas.openxmlformats.org/officeDocument/2006/relationships/image" Target="../media/image10.emf"/><Relationship Id="rId17" Type="http://schemas.openxmlformats.org/officeDocument/2006/relationships/customXml" Target="../ink/ink6.xml"/><Relationship Id="rId25" Type="http://schemas.openxmlformats.org/officeDocument/2006/relationships/customXml" Target="../ink/ink10.xml"/><Relationship Id="rId33" Type="http://schemas.openxmlformats.org/officeDocument/2006/relationships/image" Target="../media/image18.emf"/><Relationship Id="rId38" Type="http://schemas.openxmlformats.org/officeDocument/2006/relationships/customXml" Target="../ink/ink19.xml"/><Relationship Id="rId46" Type="http://schemas.openxmlformats.org/officeDocument/2006/relationships/customXml" Target="../ink/ink25.xml"/><Relationship Id="rId59" Type="http://schemas.openxmlformats.org/officeDocument/2006/relationships/image" Target="../media/image2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F6A3C-A517-4184-95BD-D93B54FD2E64}"/>
              </a:ext>
            </a:extLst>
          </p:cNvPr>
          <p:cNvSpPr>
            <a:spLocks noGrp="1"/>
          </p:cNvSpPr>
          <p:nvPr>
            <p:ph type="ctrTitle"/>
          </p:nvPr>
        </p:nvSpPr>
        <p:spPr>
          <a:xfrm>
            <a:off x="2532577" y="2372077"/>
            <a:ext cx="5518066" cy="3202932"/>
          </a:xfrm>
        </p:spPr>
        <p:txBody>
          <a:bodyPr>
            <a:normAutofit fontScale="90000"/>
          </a:bodyPr>
          <a:lstStyle/>
          <a:p>
            <a:r>
              <a:rPr lang="en-US" dirty="0" err="1"/>
              <a:t>Entendiendo</a:t>
            </a:r>
            <a:r>
              <a:rPr lang="en-US" dirty="0"/>
              <a:t> </a:t>
            </a:r>
            <a:r>
              <a:rPr lang="en-US" dirty="0" err="1"/>
              <a:t>tu</a:t>
            </a:r>
            <a:r>
              <a:rPr lang="en-US" dirty="0"/>
              <a:t> </a:t>
            </a:r>
            <a:r>
              <a:rPr lang="en-US" dirty="0" err="1"/>
              <a:t>oferta</a:t>
            </a:r>
            <a:r>
              <a:rPr lang="en-US" dirty="0"/>
              <a:t>/</a:t>
            </a:r>
            <a:r>
              <a:rPr lang="en-US" dirty="0" err="1"/>
              <a:t>premio</a:t>
            </a:r>
            <a:r>
              <a:rPr lang="en-US" dirty="0"/>
              <a:t> de </a:t>
            </a:r>
            <a:r>
              <a:rPr lang="en-US" dirty="0" err="1"/>
              <a:t>ayuda</a:t>
            </a:r>
            <a:r>
              <a:rPr lang="en-US" dirty="0"/>
              <a:t> </a:t>
            </a:r>
            <a:r>
              <a:rPr lang="en-US" dirty="0" err="1"/>
              <a:t>financiera</a:t>
            </a:r>
            <a:endParaRPr lang="en-US" dirty="0"/>
          </a:p>
        </p:txBody>
      </p:sp>
      <p:sp>
        <p:nvSpPr>
          <p:cNvPr id="3" name="Subtitle 2">
            <a:extLst>
              <a:ext uri="{FF2B5EF4-FFF2-40B4-BE49-F238E27FC236}">
                <a16:creationId xmlns:a16="http://schemas.microsoft.com/office/drawing/2014/main" id="{873778D2-30E0-4C75-8B4A-407E1ED7DA28}"/>
              </a:ext>
            </a:extLst>
          </p:cNvPr>
          <p:cNvSpPr>
            <a:spLocks noGrp="1"/>
          </p:cNvSpPr>
          <p:nvPr>
            <p:ph type="subTitle" idx="1"/>
          </p:nvPr>
        </p:nvSpPr>
        <p:spPr>
          <a:xfrm>
            <a:off x="2532577" y="5038619"/>
            <a:ext cx="5357600" cy="314616"/>
          </a:xfrm>
        </p:spPr>
        <p:txBody>
          <a:bodyPr>
            <a:normAutofit fontScale="25000" lnSpcReduction="20000"/>
          </a:bodyPr>
          <a:lstStyle/>
          <a:p>
            <a:r>
              <a:rPr lang="en-US" sz="7200" i="1" dirty="0" err="1">
                <a:solidFill>
                  <a:schemeClr val="accent1"/>
                </a:solidFill>
              </a:rPr>
              <a:t>Presentado</a:t>
            </a:r>
            <a:r>
              <a:rPr lang="en-US" sz="7200" i="1" dirty="0">
                <a:solidFill>
                  <a:schemeClr val="accent1"/>
                </a:solidFill>
              </a:rPr>
              <a:t> por: Silvia Osorio</a:t>
            </a:r>
          </a:p>
          <a:p>
            <a:endParaRPr lang="en-US" dirty="0"/>
          </a:p>
        </p:txBody>
      </p:sp>
      <p:pic>
        <p:nvPicPr>
          <p:cNvPr id="7" name="Video 6">
            <a:hlinkClick r:id="" action="ppaction://media"/>
            <a:extLst>
              <a:ext uri="{FF2B5EF4-FFF2-40B4-BE49-F238E27FC236}">
                <a16:creationId xmlns:a16="http://schemas.microsoft.com/office/drawing/2014/main" id="{354E0180-CFC5-4B7B-B16C-88C31458736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24227355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28399">
        <p159:morph option="byObject"/>
      </p:transition>
    </mc:Choice>
    <mc:Fallback>
      <p:transition spd="slow" advTm="2839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able&#10;&#10;Description automatically generated">
            <a:extLst>
              <a:ext uri="{FF2B5EF4-FFF2-40B4-BE49-F238E27FC236}">
                <a16:creationId xmlns:a16="http://schemas.microsoft.com/office/drawing/2014/main" id="{6F51D4AB-D76F-48C5-A803-88E88BFF6127}"/>
              </a:ext>
            </a:extLst>
          </p:cNvPr>
          <p:cNvPicPr>
            <a:picLocks noGrp="1" noChangeAspect="1"/>
          </p:cNvPicPr>
          <p:nvPr>
            <p:ph idx="1"/>
          </p:nvPr>
        </p:nvPicPr>
        <p:blipFill>
          <a:blip r:embed="rId5"/>
          <a:stretch>
            <a:fillRect/>
          </a:stretch>
        </p:blipFill>
        <p:spPr>
          <a:xfrm>
            <a:off x="3574548" y="0"/>
            <a:ext cx="5257800" cy="6862046"/>
          </a:xfrm>
        </p:spPr>
      </p:pic>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27EB3D21-63B1-4061-9DD1-DCB1A1A0ECA8}"/>
                  </a:ext>
                </a:extLst>
              </p14:cNvPr>
              <p14:cNvContentPartPr/>
              <p14:nvPr/>
            </p14:nvContentPartPr>
            <p14:xfrm>
              <a:off x="6089760" y="2590920"/>
              <a:ext cx="438480" cy="95400"/>
            </p14:xfrm>
          </p:contentPart>
        </mc:Choice>
        <mc:Fallback xmlns="">
          <p:pic>
            <p:nvPicPr>
              <p:cNvPr id="2" name="Ink 1">
                <a:extLst>
                  <a:ext uri="{FF2B5EF4-FFF2-40B4-BE49-F238E27FC236}">
                    <a16:creationId xmlns:a16="http://schemas.microsoft.com/office/drawing/2014/main" id="{27EB3D21-63B1-4061-9DD1-DCB1A1A0ECA8}"/>
                  </a:ext>
                </a:extLst>
              </p:cNvPr>
              <p:cNvPicPr/>
              <p:nvPr/>
            </p:nvPicPr>
            <p:blipFill>
              <a:blip r:embed="rId7"/>
              <a:stretch>
                <a:fillRect/>
              </a:stretch>
            </p:blipFill>
            <p:spPr>
              <a:xfrm>
                <a:off x="6073920" y="2527560"/>
                <a:ext cx="469800" cy="2221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 name="Ink 2">
                <a:extLst>
                  <a:ext uri="{FF2B5EF4-FFF2-40B4-BE49-F238E27FC236}">
                    <a16:creationId xmlns:a16="http://schemas.microsoft.com/office/drawing/2014/main" id="{13D3FA76-D5F0-4C45-B9AE-7BCE31977509}"/>
                  </a:ext>
                </a:extLst>
              </p14:cNvPr>
              <p14:cNvContentPartPr/>
              <p14:nvPr/>
            </p14:nvContentPartPr>
            <p14:xfrm>
              <a:off x="7149960" y="3975120"/>
              <a:ext cx="360" cy="360"/>
            </p14:xfrm>
          </p:contentPart>
        </mc:Choice>
        <mc:Fallback xmlns="">
          <p:pic>
            <p:nvPicPr>
              <p:cNvPr id="3" name="Ink 2">
                <a:extLst>
                  <a:ext uri="{FF2B5EF4-FFF2-40B4-BE49-F238E27FC236}">
                    <a16:creationId xmlns:a16="http://schemas.microsoft.com/office/drawing/2014/main" id="{13D3FA76-D5F0-4C45-B9AE-7BCE31977509}"/>
                  </a:ext>
                </a:extLst>
              </p:cNvPr>
              <p:cNvPicPr/>
              <p:nvPr/>
            </p:nvPicPr>
            <p:blipFill>
              <a:blip r:embed="rId9"/>
              <a:stretch>
                <a:fillRect/>
              </a:stretch>
            </p:blipFill>
            <p:spPr>
              <a:xfrm>
                <a:off x="7134120" y="3911760"/>
                <a:ext cx="3168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 name="Ink 3">
                <a:extLst>
                  <a:ext uri="{FF2B5EF4-FFF2-40B4-BE49-F238E27FC236}">
                    <a16:creationId xmlns:a16="http://schemas.microsoft.com/office/drawing/2014/main" id="{91DE178C-60A7-4B41-B08E-3E4D31F9CF5B}"/>
                  </a:ext>
                </a:extLst>
              </p14:cNvPr>
              <p14:cNvContentPartPr/>
              <p14:nvPr/>
            </p14:nvContentPartPr>
            <p14:xfrm>
              <a:off x="7143840" y="3949560"/>
              <a:ext cx="686160" cy="209880"/>
            </p14:xfrm>
          </p:contentPart>
        </mc:Choice>
        <mc:Fallback xmlns="">
          <p:pic>
            <p:nvPicPr>
              <p:cNvPr id="4" name="Ink 3">
                <a:extLst>
                  <a:ext uri="{FF2B5EF4-FFF2-40B4-BE49-F238E27FC236}">
                    <a16:creationId xmlns:a16="http://schemas.microsoft.com/office/drawing/2014/main" id="{91DE178C-60A7-4B41-B08E-3E4D31F9CF5B}"/>
                  </a:ext>
                </a:extLst>
              </p:cNvPr>
              <p:cNvPicPr/>
              <p:nvPr/>
            </p:nvPicPr>
            <p:blipFill>
              <a:blip r:embed="rId11"/>
              <a:stretch>
                <a:fillRect/>
              </a:stretch>
            </p:blipFill>
            <p:spPr>
              <a:xfrm>
                <a:off x="7128000" y="3886200"/>
                <a:ext cx="717480" cy="3366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6" name="Ink 5">
                <a:extLst>
                  <a:ext uri="{FF2B5EF4-FFF2-40B4-BE49-F238E27FC236}">
                    <a16:creationId xmlns:a16="http://schemas.microsoft.com/office/drawing/2014/main" id="{3D167485-4CBC-4D42-BD17-6F208801736A}"/>
                  </a:ext>
                </a:extLst>
              </p14:cNvPr>
              <p14:cNvContentPartPr/>
              <p14:nvPr/>
            </p14:nvContentPartPr>
            <p14:xfrm>
              <a:off x="7207200" y="4375080"/>
              <a:ext cx="508320" cy="6840"/>
            </p14:xfrm>
          </p:contentPart>
        </mc:Choice>
        <mc:Fallback xmlns="">
          <p:pic>
            <p:nvPicPr>
              <p:cNvPr id="6" name="Ink 5">
                <a:extLst>
                  <a:ext uri="{FF2B5EF4-FFF2-40B4-BE49-F238E27FC236}">
                    <a16:creationId xmlns:a16="http://schemas.microsoft.com/office/drawing/2014/main" id="{3D167485-4CBC-4D42-BD17-6F208801736A}"/>
                  </a:ext>
                </a:extLst>
              </p:cNvPr>
              <p:cNvPicPr/>
              <p:nvPr/>
            </p:nvPicPr>
            <p:blipFill>
              <a:blip r:embed="rId13"/>
              <a:stretch>
                <a:fillRect/>
              </a:stretch>
            </p:blipFill>
            <p:spPr>
              <a:xfrm>
                <a:off x="7191360" y="4311720"/>
                <a:ext cx="539640" cy="1335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7" name="Ink 6">
                <a:extLst>
                  <a:ext uri="{FF2B5EF4-FFF2-40B4-BE49-F238E27FC236}">
                    <a16:creationId xmlns:a16="http://schemas.microsoft.com/office/drawing/2014/main" id="{B19C4D55-7A4C-4BBB-A437-864941ECB6F0}"/>
                  </a:ext>
                </a:extLst>
              </p14:cNvPr>
              <p14:cNvContentPartPr/>
              <p14:nvPr/>
            </p14:nvContentPartPr>
            <p14:xfrm>
              <a:off x="7257960" y="4641840"/>
              <a:ext cx="425880" cy="25920"/>
            </p14:xfrm>
          </p:contentPart>
        </mc:Choice>
        <mc:Fallback xmlns="">
          <p:pic>
            <p:nvPicPr>
              <p:cNvPr id="7" name="Ink 6">
                <a:extLst>
                  <a:ext uri="{FF2B5EF4-FFF2-40B4-BE49-F238E27FC236}">
                    <a16:creationId xmlns:a16="http://schemas.microsoft.com/office/drawing/2014/main" id="{B19C4D55-7A4C-4BBB-A437-864941ECB6F0}"/>
                  </a:ext>
                </a:extLst>
              </p:cNvPr>
              <p:cNvPicPr/>
              <p:nvPr/>
            </p:nvPicPr>
            <p:blipFill>
              <a:blip r:embed="rId15"/>
              <a:stretch>
                <a:fillRect/>
              </a:stretch>
            </p:blipFill>
            <p:spPr>
              <a:xfrm>
                <a:off x="7242120" y="4578480"/>
                <a:ext cx="457200" cy="1526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8" name="Ink 7">
                <a:extLst>
                  <a:ext uri="{FF2B5EF4-FFF2-40B4-BE49-F238E27FC236}">
                    <a16:creationId xmlns:a16="http://schemas.microsoft.com/office/drawing/2014/main" id="{C0D7C819-991D-48A2-A61D-C4FEC7124FBC}"/>
                  </a:ext>
                </a:extLst>
              </p14:cNvPr>
              <p14:cNvContentPartPr/>
              <p14:nvPr/>
            </p14:nvContentPartPr>
            <p14:xfrm>
              <a:off x="7683480" y="4641840"/>
              <a:ext cx="360" cy="360"/>
            </p14:xfrm>
          </p:contentPart>
        </mc:Choice>
        <mc:Fallback xmlns="">
          <p:pic>
            <p:nvPicPr>
              <p:cNvPr id="8" name="Ink 7">
                <a:extLst>
                  <a:ext uri="{FF2B5EF4-FFF2-40B4-BE49-F238E27FC236}">
                    <a16:creationId xmlns:a16="http://schemas.microsoft.com/office/drawing/2014/main" id="{C0D7C819-991D-48A2-A61D-C4FEC7124FBC}"/>
                  </a:ext>
                </a:extLst>
              </p:cNvPr>
              <p:cNvPicPr/>
              <p:nvPr/>
            </p:nvPicPr>
            <p:blipFill>
              <a:blip r:embed="rId9"/>
              <a:stretch>
                <a:fillRect/>
              </a:stretch>
            </p:blipFill>
            <p:spPr>
              <a:xfrm>
                <a:off x="7667640" y="4578480"/>
                <a:ext cx="3168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9" name="Ink 8">
                <a:extLst>
                  <a:ext uri="{FF2B5EF4-FFF2-40B4-BE49-F238E27FC236}">
                    <a16:creationId xmlns:a16="http://schemas.microsoft.com/office/drawing/2014/main" id="{556BB6B9-2CCF-4318-85E7-EAF546B3B687}"/>
                  </a:ext>
                </a:extLst>
              </p14:cNvPr>
              <p14:cNvContentPartPr/>
              <p14:nvPr/>
            </p14:nvContentPartPr>
            <p14:xfrm>
              <a:off x="7200720" y="4844880"/>
              <a:ext cx="533880" cy="19440"/>
            </p14:xfrm>
          </p:contentPart>
        </mc:Choice>
        <mc:Fallback xmlns="">
          <p:pic>
            <p:nvPicPr>
              <p:cNvPr id="9" name="Ink 8">
                <a:extLst>
                  <a:ext uri="{FF2B5EF4-FFF2-40B4-BE49-F238E27FC236}">
                    <a16:creationId xmlns:a16="http://schemas.microsoft.com/office/drawing/2014/main" id="{556BB6B9-2CCF-4318-85E7-EAF546B3B687}"/>
                  </a:ext>
                </a:extLst>
              </p:cNvPr>
              <p:cNvPicPr/>
              <p:nvPr/>
            </p:nvPicPr>
            <p:blipFill>
              <a:blip r:embed="rId18"/>
              <a:stretch>
                <a:fillRect/>
              </a:stretch>
            </p:blipFill>
            <p:spPr>
              <a:xfrm>
                <a:off x="7184880" y="4781520"/>
                <a:ext cx="565200" cy="1461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0" name="Ink 9">
                <a:extLst>
                  <a:ext uri="{FF2B5EF4-FFF2-40B4-BE49-F238E27FC236}">
                    <a16:creationId xmlns:a16="http://schemas.microsoft.com/office/drawing/2014/main" id="{62EB0D0C-7D0F-41BB-8174-4EBFF68DE7CC}"/>
                  </a:ext>
                </a:extLst>
              </p14:cNvPr>
              <p14:cNvContentPartPr/>
              <p14:nvPr/>
            </p14:nvContentPartPr>
            <p14:xfrm>
              <a:off x="7207200" y="4984920"/>
              <a:ext cx="565560" cy="38160"/>
            </p14:xfrm>
          </p:contentPart>
        </mc:Choice>
        <mc:Fallback xmlns="">
          <p:pic>
            <p:nvPicPr>
              <p:cNvPr id="10" name="Ink 9">
                <a:extLst>
                  <a:ext uri="{FF2B5EF4-FFF2-40B4-BE49-F238E27FC236}">
                    <a16:creationId xmlns:a16="http://schemas.microsoft.com/office/drawing/2014/main" id="{62EB0D0C-7D0F-41BB-8174-4EBFF68DE7CC}"/>
                  </a:ext>
                </a:extLst>
              </p:cNvPr>
              <p:cNvPicPr/>
              <p:nvPr/>
            </p:nvPicPr>
            <p:blipFill>
              <a:blip r:embed="rId20"/>
              <a:stretch>
                <a:fillRect/>
              </a:stretch>
            </p:blipFill>
            <p:spPr>
              <a:xfrm>
                <a:off x="7191360" y="4921560"/>
                <a:ext cx="596880" cy="1648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1" name="Ink 10">
                <a:extLst>
                  <a:ext uri="{FF2B5EF4-FFF2-40B4-BE49-F238E27FC236}">
                    <a16:creationId xmlns:a16="http://schemas.microsoft.com/office/drawing/2014/main" id="{8040D86B-C64D-442A-BC5A-2A0C1DDED804}"/>
                  </a:ext>
                </a:extLst>
              </p14:cNvPr>
              <p14:cNvContentPartPr/>
              <p14:nvPr/>
            </p14:nvContentPartPr>
            <p14:xfrm>
              <a:off x="7200720" y="5143320"/>
              <a:ext cx="552960" cy="38520"/>
            </p14:xfrm>
          </p:contentPart>
        </mc:Choice>
        <mc:Fallback xmlns="">
          <p:pic>
            <p:nvPicPr>
              <p:cNvPr id="11" name="Ink 10">
                <a:extLst>
                  <a:ext uri="{FF2B5EF4-FFF2-40B4-BE49-F238E27FC236}">
                    <a16:creationId xmlns:a16="http://schemas.microsoft.com/office/drawing/2014/main" id="{8040D86B-C64D-442A-BC5A-2A0C1DDED804}"/>
                  </a:ext>
                </a:extLst>
              </p:cNvPr>
              <p:cNvPicPr/>
              <p:nvPr/>
            </p:nvPicPr>
            <p:blipFill>
              <a:blip r:embed="rId22"/>
              <a:stretch>
                <a:fillRect/>
              </a:stretch>
            </p:blipFill>
            <p:spPr>
              <a:xfrm>
                <a:off x="7184880" y="5079960"/>
                <a:ext cx="584280" cy="16524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2" name="Ink 11">
                <a:extLst>
                  <a:ext uri="{FF2B5EF4-FFF2-40B4-BE49-F238E27FC236}">
                    <a16:creationId xmlns:a16="http://schemas.microsoft.com/office/drawing/2014/main" id="{C7C0DB99-4AF9-4A3C-9CA0-CB33F7D3582B}"/>
                  </a:ext>
                </a:extLst>
              </p14:cNvPr>
              <p14:cNvContentPartPr/>
              <p14:nvPr/>
            </p14:nvContentPartPr>
            <p14:xfrm>
              <a:off x="7169040" y="5264280"/>
              <a:ext cx="603720" cy="25560"/>
            </p14:xfrm>
          </p:contentPart>
        </mc:Choice>
        <mc:Fallback xmlns="">
          <p:pic>
            <p:nvPicPr>
              <p:cNvPr id="12" name="Ink 11">
                <a:extLst>
                  <a:ext uri="{FF2B5EF4-FFF2-40B4-BE49-F238E27FC236}">
                    <a16:creationId xmlns:a16="http://schemas.microsoft.com/office/drawing/2014/main" id="{C7C0DB99-4AF9-4A3C-9CA0-CB33F7D3582B}"/>
                  </a:ext>
                </a:extLst>
              </p:cNvPr>
              <p:cNvPicPr/>
              <p:nvPr/>
            </p:nvPicPr>
            <p:blipFill>
              <a:blip r:embed="rId24"/>
              <a:stretch>
                <a:fillRect/>
              </a:stretch>
            </p:blipFill>
            <p:spPr>
              <a:xfrm>
                <a:off x="7153200" y="5200920"/>
                <a:ext cx="635040" cy="15228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3" name="Ink 12">
                <a:extLst>
                  <a:ext uri="{FF2B5EF4-FFF2-40B4-BE49-F238E27FC236}">
                    <a16:creationId xmlns:a16="http://schemas.microsoft.com/office/drawing/2014/main" id="{1B8D2B17-0E47-443F-A8AD-3BEDAE79DE5B}"/>
                  </a:ext>
                </a:extLst>
              </p14:cNvPr>
              <p14:cNvContentPartPr/>
              <p14:nvPr/>
            </p14:nvContentPartPr>
            <p14:xfrm>
              <a:off x="7207200" y="3917880"/>
              <a:ext cx="622800" cy="57600"/>
            </p14:xfrm>
          </p:contentPart>
        </mc:Choice>
        <mc:Fallback xmlns="">
          <p:pic>
            <p:nvPicPr>
              <p:cNvPr id="13" name="Ink 12">
                <a:extLst>
                  <a:ext uri="{FF2B5EF4-FFF2-40B4-BE49-F238E27FC236}">
                    <a16:creationId xmlns:a16="http://schemas.microsoft.com/office/drawing/2014/main" id="{1B8D2B17-0E47-443F-A8AD-3BEDAE79DE5B}"/>
                  </a:ext>
                </a:extLst>
              </p:cNvPr>
              <p:cNvPicPr/>
              <p:nvPr/>
            </p:nvPicPr>
            <p:blipFill>
              <a:blip r:embed="rId26"/>
              <a:stretch>
                <a:fillRect/>
              </a:stretch>
            </p:blipFill>
            <p:spPr>
              <a:xfrm>
                <a:off x="7191360" y="3854520"/>
                <a:ext cx="654120" cy="18432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4" name="Ink 13">
                <a:extLst>
                  <a:ext uri="{FF2B5EF4-FFF2-40B4-BE49-F238E27FC236}">
                    <a16:creationId xmlns:a16="http://schemas.microsoft.com/office/drawing/2014/main" id="{29D02E8B-CD31-46D3-A52B-056B7C215B26}"/>
                  </a:ext>
                </a:extLst>
              </p14:cNvPr>
              <p14:cNvContentPartPr/>
              <p14:nvPr/>
            </p14:nvContentPartPr>
            <p14:xfrm>
              <a:off x="7200720" y="4057560"/>
              <a:ext cx="572040" cy="38520"/>
            </p14:xfrm>
          </p:contentPart>
        </mc:Choice>
        <mc:Fallback xmlns="">
          <p:pic>
            <p:nvPicPr>
              <p:cNvPr id="14" name="Ink 13">
                <a:extLst>
                  <a:ext uri="{FF2B5EF4-FFF2-40B4-BE49-F238E27FC236}">
                    <a16:creationId xmlns:a16="http://schemas.microsoft.com/office/drawing/2014/main" id="{29D02E8B-CD31-46D3-A52B-056B7C215B26}"/>
                  </a:ext>
                </a:extLst>
              </p:cNvPr>
              <p:cNvPicPr/>
              <p:nvPr/>
            </p:nvPicPr>
            <p:blipFill>
              <a:blip r:embed="rId28"/>
              <a:stretch>
                <a:fillRect/>
              </a:stretch>
            </p:blipFill>
            <p:spPr>
              <a:xfrm>
                <a:off x="7184880" y="3994200"/>
                <a:ext cx="603360" cy="16524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5" name="Ink 14">
                <a:extLst>
                  <a:ext uri="{FF2B5EF4-FFF2-40B4-BE49-F238E27FC236}">
                    <a16:creationId xmlns:a16="http://schemas.microsoft.com/office/drawing/2014/main" id="{125CB880-F038-4B4C-9B23-EE2F13ECA0D6}"/>
                  </a:ext>
                </a:extLst>
              </p14:cNvPr>
              <p14:cNvContentPartPr/>
              <p14:nvPr/>
            </p14:nvContentPartPr>
            <p14:xfrm>
              <a:off x="7270920" y="4572000"/>
              <a:ext cx="451080" cy="70200"/>
            </p14:xfrm>
          </p:contentPart>
        </mc:Choice>
        <mc:Fallback xmlns="">
          <p:pic>
            <p:nvPicPr>
              <p:cNvPr id="15" name="Ink 14">
                <a:extLst>
                  <a:ext uri="{FF2B5EF4-FFF2-40B4-BE49-F238E27FC236}">
                    <a16:creationId xmlns:a16="http://schemas.microsoft.com/office/drawing/2014/main" id="{125CB880-F038-4B4C-9B23-EE2F13ECA0D6}"/>
                  </a:ext>
                </a:extLst>
              </p:cNvPr>
              <p:cNvPicPr/>
              <p:nvPr/>
            </p:nvPicPr>
            <p:blipFill>
              <a:blip r:embed="rId30"/>
              <a:stretch>
                <a:fillRect/>
              </a:stretch>
            </p:blipFill>
            <p:spPr>
              <a:xfrm>
                <a:off x="7255080" y="4508640"/>
                <a:ext cx="482400" cy="19692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6" name="Ink 15">
                <a:extLst>
                  <a:ext uri="{FF2B5EF4-FFF2-40B4-BE49-F238E27FC236}">
                    <a16:creationId xmlns:a16="http://schemas.microsoft.com/office/drawing/2014/main" id="{ED7C1423-3699-40EB-9DDB-FCA181C9CD33}"/>
                  </a:ext>
                </a:extLst>
              </p14:cNvPr>
              <p14:cNvContentPartPr/>
              <p14:nvPr/>
            </p14:nvContentPartPr>
            <p14:xfrm>
              <a:off x="7226280" y="5073480"/>
              <a:ext cx="514800" cy="228960"/>
            </p14:xfrm>
          </p:contentPart>
        </mc:Choice>
        <mc:Fallback xmlns="">
          <p:pic>
            <p:nvPicPr>
              <p:cNvPr id="16" name="Ink 15">
                <a:extLst>
                  <a:ext uri="{FF2B5EF4-FFF2-40B4-BE49-F238E27FC236}">
                    <a16:creationId xmlns:a16="http://schemas.microsoft.com/office/drawing/2014/main" id="{ED7C1423-3699-40EB-9DDB-FCA181C9CD33}"/>
                  </a:ext>
                </a:extLst>
              </p:cNvPr>
              <p:cNvPicPr/>
              <p:nvPr/>
            </p:nvPicPr>
            <p:blipFill>
              <a:blip r:embed="rId32"/>
              <a:stretch>
                <a:fillRect/>
              </a:stretch>
            </p:blipFill>
            <p:spPr>
              <a:xfrm>
                <a:off x="7210440" y="5010120"/>
                <a:ext cx="546120" cy="355680"/>
              </a:xfrm>
              <a:prstGeom prst="rect">
                <a:avLst/>
              </a:prstGeom>
            </p:spPr>
          </p:pic>
        </mc:Fallback>
      </mc:AlternateContent>
      <p:pic>
        <p:nvPicPr>
          <p:cNvPr id="19" name="Picture 18">
            <a:extLst>
              <a:ext uri="{FF2B5EF4-FFF2-40B4-BE49-F238E27FC236}">
                <a16:creationId xmlns:a16="http://schemas.microsoft.com/office/drawing/2014/main" id="{AB712A15-1478-43C4-9C75-436917B45C68}"/>
              </a:ext>
            </a:extLst>
          </p:cNvPr>
          <p:cNvPicPr>
            <a:picLocks noChangeAspect="1"/>
          </p:cNvPicPr>
          <p:nvPr/>
        </p:nvPicPr>
        <p:blipFill>
          <a:blip r:embed="rId33"/>
          <a:stretch>
            <a:fillRect/>
          </a:stretch>
        </p:blipFill>
        <p:spPr>
          <a:xfrm>
            <a:off x="8902375" y="1076036"/>
            <a:ext cx="2416904" cy="2352964"/>
          </a:xfrm>
          <a:prstGeom prst="rect">
            <a:avLst/>
          </a:prstGeom>
        </p:spPr>
      </p:pic>
      <p:pic>
        <p:nvPicPr>
          <p:cNvPr id="17" name="Audio 16">
            <a:hlinkClick r:id="" action="ppaction://media"/>
            <a:extLst>
              <a:ext uri="{FF2B5EF4-FFF2-40B4-BE49-F238E27FC236}">
                <a16:creationId xmlns:a16="http://schemas.microsoft.com/office/drawing/2014/main" id="{FE83AAB8-8EA2-475E-BA8D-560740662D9B}"/>
              </a:ext>
            </a:extLst>
          </p:cNvPr>
          <p:cNvPicPr>
            <a:picLocks noChangeAspect="1"/>
          </p:cNvPicPr>
          <p:nvPr>
            <a:audioFile r:link="rId3"/>
            <p:extLst>
              <p:ext uri="{DAA4B4D4-6D71-4841-9C94-3DE7FCFB9230}">
                <p14:media xmlns:p14="http://schemas.microsoft.com/office/powerpoint/2010/main" r:embed="rId2"/>
              </p:ext>
            </p:extLst>
          </p:nvPr>
        </p:nvPicPr>
        <p:blipFill>
          <a:blip r:embed="rId34"/>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4145386113"/>
      </p:ext>
    </p:extLst>
  </p:cSld>
  <p:clrMapOvr>
    <a:masterClrMapping/>
  </p:clrMapOvr>
  <p:transition spd="slow" advTm="82934">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extLst>
    <p:ext uri="{3A86A75C-4F4B-4683-9AE1-C65F6400EC91}">
      <p14:laserTraceLst xmlns:p14="http://schemas.microsoft.com/office/powerpoint/2010/main">
        <p14:tracePtLst>
          <p14:tracePt t="369" x="3721100" y="6337300"/>
          <p14:tracePt t="792" x="2922588" y="6705600"/>
          <p14:tracePt t="797" x="2922588" y="6577013"/>
          <p14:tracePt t="805" x="2922588" y="6475413"/>
          <p14:tracePt t="811" x="2922588" y="6391275"/>
          <p14:tracePt t="820" x="2922588" y="6305550"/>
          <p14:tracePt t="828" x="2922588" y="6246813"/>
          <p14:tracePt t="836" x="2922588" y="6203950"/>
          <p14:tracePt t="843" x="2922588" y="6169025"/>
          <p14:tracePt t="850" x="2922588" y="6143625"/>
          <p14:tracePt t="858" x="2922588" y="6127750"/>
          <p14:tracePt t="865" x="2922588" y="6110288"/>
          <p14:tracePt t="889" x="2922588" y="6102350"/>
          <p14:tracePt t="1408" x="3008313" y="6084888"/>
          <p14:tracePt t="1416" x="3186113" y="6059488"/>
          <p14:tracePt t="1423" x="3441700" y="6008688"/>
          <p14:tracePt t="1431" x="3687763" y="5983288"/>
          <p14:tracePt t="1439" x="3900488" y="5965825"/>
          <p14:tracePt t="1446" x="4137025" y="5948363"/>
          <p14:tracePt t="1454" x="4392613" y="5948363"/>
          <p14:tracePt t="1461" x="4638675" y="5932488"/>
          <p14:tracePt t="1469" x="4894263" y="5932488"/>
          <p14:tracePt t="1477" x="5132388" y="5932488"/>
          <p14:tracePt t="1484" x="5386388" y="5932488"/>
          <p14:tracePt t="1492" x="5649913" y="5932488"/>
          <p14:tracePt t="1499" x="5880100" y="5932488"/>
          <p14:tracePt t="1508" x="6142038" y="5932488"/>
          <p14:tracePt t="1515" x="6405563" y="5932488"/>
          <p14:tracePt t="1524" x="6643688" y="5940425"/>
          <p14:tracePt t="1530" x="6848475" y="5940425"/>
          <p14:tracePt t="1538" x="7000875" y="5957888"/>
          <p14:tracePt t="1546" x="7145338" y="5965825"/>
          <p14:tracePt t="1553" x="7246938" y="5973763"/>
          <p14:tracePt t="1561" x="7373938" y="5991225"/>
          <p14:tracePt t="1569" x="7459663" y="5991225"/>
          <p14:tracePt t="1577" x="7545388" y="5999163"/>
          <p14:tracePt t="1584" x="7604125" y="5999163"/>
          <p14:tracePt t="1593" x="7646988" y="5999163"/>
          <p14:tracePt t="1599" x="7672388" y="5999163"/>
          <p14:tracePt t="1609" x="7680325" y="5999163"/>
          <p14:tracePt t="1844" x="7756525" y="5991225"/>
          <p14:tracePt t="1851" x="7875588" y="5957888"/>
          <p14:tracePt t="1860" x="7994650" y="5932488"/>
          <p14:tracePt t="1867" x="8105775" y="5922963"/>
          <p14:tracePt t="1878" x="8215313" y="5922963"/>
          <p14:tracePt t="1882" x="8318500" y="5922963"/>
          <p14:tracePt t="1891" x="8420100" y="5922963"/>
          <p14:tracePt t="1897" x="8488363" y="5922963"/>
          <p14:tracePt t="1908" x="8572500" y="5922963"/>
          <p14:tracePt t="1913" x="8648700" y="5922963"/>
          <p14:tracePt t="1921" x="8699500" y="5922963"/>
          <p14:tracePt t="1927" x="8759825" y="5922963"/>
          <p14:tracePt t="1936" x="8802688" y="5922963"/>
          <p14:tracePt t="1943" x="8836025" y="5922963"/>
          <p14:tracePt t="1951" x="8861425" y="5922963"/>
          <p14:tracePt t="1959" x="8878888" y="5922963"/>
          <p14:tracePt t="1967" x="8904288" y="5922963"/>
          <p14:tracePt t="1975" x="8912225" y="5922963"/>
          <p14:tracePt t="1982" x="8921750" y="5922963"/>
          <p14:tracePt t="2120" x="8921750" y="5915025"/>
          <p14:tracePt t="2135" x="8929688" y="5915025"/>
          <p14:tracePt t="2158" x="8937625" y="5905500"/>
          <p14:tracePt t="2166" x="8937625" y="5889625"/>
          <p14:tracePt t="2174" x="8937625" y="5864225"/>
          <p14:tracePt t="2181" x="8937625" y="5838825"/>
          <p14:tracePt t="2190" x="8929688" y="5803900"/>
          <p14:tracePt t="2196" x="8921750" y="5788025"/>
          <p14:tracePt t="2204" x="8921750" y="5761038"/>
          <p14:tracePt t="2212" x="8912225" y="5735638"/>
          <p14:tracePt t="2219" x="8904288" y="5719763"/>
          <p14:tracePt t="2228" x="8904288" y="5702300"/>
          <p14:tracePt t="2234" x="8904288" y="5684838"/>
          <p14:tracePt t="2243" x="8904288" y="5676900"/>
          <p14:tracePt t="2250" x="8904288" y="5659438"/>
          <p14:tracePt t="2258" x="8904288" y="5641975"/>
          <p14:tracePt t="2265" x="8904288" y="5634038"/>
          <p14:tracePt t="2275" x="8904288" y="5616575"/>
          <p14:tracePt t="2280" x="8904288" y="5608638"/>
          <p14:tracePt t="2287" x="8904288" y="5600700"/>
          <p14:tracePt t="2295" x="8904288" y="5575300"/>
          <p14:tracePt t="2303" x="8904288" y="5565775"/>
          <p14:tracePt t="2310" x="8894763" y="5549900"/>
          <p14:tracePt t="2318" x="8894763" y="5540375"/>
          <p14:tracePt t="2326" x="8886825" y="5514975"/>
          <p14:tracePt t="2333" x="8878888" y="5489575"/>
          <p14:tracePt t="2341" x="8878888" y="5464175"/>
          <p14:tracePt t="2349" x="8878888" y="5456238"/>
          <p14:tracePt t="2357" x="8878888" y="5438775"/>
          <p14:tracePt t="2364" x="8878888" y="5421313"/>
          <p14:tracePt t="2372" x="8869363" y="5421313"/>
          <p14:tracePt t="2379" x="8861425" y="5405438"/>
          <p14:tracePt t="2387" x="8861425" y="5395913"/>
          <p14:tracePt t="2394" x="8853488" y="5380038"/>
          <p14:tracePt t="2403" x="8843963" y="5370513"/>
          <p14:tracePt t="2410" x="8843963" y="5362575"/>
          <p14:tracePt t="2418" x="8843963" y="5353050"/>
          <p14:tracePt t="2427" x="8836025" y="5345113"/>
          <p14:tracePt t="2441" x="8828088" y="5337175"/>
          <p14:tracePt t="2449" x="8828088" y="5327650"/>
          <p14:tracePt t="2456" x="8828088" y="5319713"/>
          <p14:tracePt t="2464" x="8818563" y="5311775"/>
          <p14:tracePt t="2471" x="8810625" y="5294313"/>
          <p14:tracePt t="2487" x="8793163" y="5276850"/>
          <p14:tracePt t="2494" x="8793163" y="5251450"/>
          <p14:tracePt t="2501" x="8793163" y="5235575"/>
          <p14:tracePt t="2510" x="8785225" y="5208588"/>
          <p14:tracePt t="2515" x="8777288" y="5175250"/>
          <p14:tracePt t="2977" x="8767763" y="5116513"/>
          <p14:tracePt t="2984" x="8750300" y="5030788"/>
          <p14:tracePt t="2992" x="8734425" y="4954588"/>
          <p14:tracePt t="2998" x="8716963" y="4868863"/>
          <p14:tracePt t="3007" x="8691563" y="4792663"/>
          <p14:tracePt t="3013" x="8666163" y="4699000"/>
          <p14:tracePt t="3024" x="8658225" y="4605338"/>
          <p14:tracePt t="3029" x="8632825" y="4503738"/>
          <p14:tracePt t="3036" x="8597900" y="4402138"/>
          <p14:tracePt t="3045" x="8589963" y="4283075"/>
          <p14:tracePt t="3051" x="8564563" y="4197350"/>
          <p14:tracePt t="3059" x="8539163" y="4079875"/>
          <p14:tracePt t="3067" x="8521700" y="3968750"/>
          <p14:tracePt t="3075" x="8504238" y="3849688"/>
          <p14:tracePt t="3082" x="8488363" y="3738563"/>
          <p14:tracePt t="3090" x="8462963" y="3636963"/>
          <p14:tracePt t="3097" x="8453438" y="3535363"/>
          <p14:tracePt t="3106" x="8428038" y="3449638"/>
          <p14:tracePt t="3113" x="8420100" y="3373438"/>
          <p14:tracePt t="3120" x="8410575" y="3314700"/>
          <p14:tracePt t="3128" x="8402638" y="3254375"/>
          <p14:tracePt t="3136" x="8385175" y="3195638"/>
          <p14:tracePt t="3144" x="8377238" y="3135313"/>
          <p14:tracePt t="3151" x="8369300" y="3076575"/>
          <p14:tracePt t="3159" x="8369300" y="3016250"/>
          <p14:tracePt t="3166" x="8351838" y="2974975"/>
          <p14:tracePt t="3174" x="8343900" y="2922588"/>
          <p14:tracePt t="3182" x="8343900" y="2881313"/>
          <p14:tracePt t="3190" x="8334375" y="2838450"/>
          <p14:tracePt t="3196" x="8326438" y="2787650"/>
          <p14:tracePt t="3204" x="8318500" y="2752725"/>
          <p14:tracePt t="3212" x="8308975" y="2719388"/>
          <p14:tracePt t="3220" x="8308975" y="2693988"/>
          <p14:tracePt t="3227" x="8301038" y="2660650"/>
          <p14:tracePt t="3235" x="8301038" y="2633663"/>
          <p14:tracePt t="3243" x="8291513" y="2608263"/>
          <p14:tracePt t="3251" x="8291513" y="2592388"/>
          <p14:tracePt t="3259" x="8283575" y="2574925"/>
          <p14:tracePt t="3265" x="8283575" y="2557463"/>
          <p14:tracePt t="3281" x="8283575" y="2541588"/>
          <p14:tracePt t="3289" x="8283575" y="2532063"/>
          <p14:tracePt t="3304" x="8283575" y="2524125"/>
          <p14:tracePt t="3319" x="8283575" y="2516188"/>
          <p14:tracePt t="3420" x="8301038" y="2506663"/>
          <p14:tracePt t="3427" x="8308975" y="2506663"/>
          <p14:tracePt t="3435" x="8326438" y="2506663"/>
          <p14:tracePt t="3443" x="8351838" y="2506663"/>
          <p14:tracePt t="3451" x="8369300" y="2506663"/>
          <p14:tracePt t="3459" x="8385175" y="2498725"/>
          <p14:tracePt t="3465" x="8410575" y="2498725"/>
          <p14:tracePt t="3475" x="8420100" y="2498725"/>
          <p14:tracePt t="3481" x="8435975" y="2498725"/>
          <p14:tracePt t="3488" x="8462963" y="2498725"/>
          <p14:tracePt t="3502" x="8470900" y="2498725"/>
          <p14:tracePt t="3510" x="8478838" y="2498725"/>
          <p14:tracePt t="3517" x="8478838" y="2506663"/>
          <p14:tracePt t="3533" x="8488363" y="2506663"/>
          <p14:tracePt t="3740" x="8488363" y="2516188"/>
          <p14:tracePt t="3749" x="8496300" y="2516188"/>
          <p14:tracePt t="8212" x="8470900" y="2516188"/>
          <p14:tracePt t="8221" x="8420100" y="2506663"/>
          <p14:tracePt t="8226" x="8359775" y="2506663"/>
          <p14:tracePt t="8234" x="8301038" y="2481263"/>
          <p14:tracePt t="8240" x="8224838" y="2473325"/>
          <p14:tracePt t="8248" x="8174038" y="2473325"/>
          <p14:tracePt t="8256" x="8096250" y="2463800"/>
          <p14:tracePt t="8264" x="8037513" y="2455863"/>
          <p14:tracePt t="8271" x="7977188" y="2455863"/>
          <p14:tracePt t="8280" x="7918450" y="2447925"/>
          <p14:tracePt t="8287" x="7859713" y="2447925"/>
          <p14:tracePt t="8295" x="7799388" y="2430463"/>
          <p14:tracePt t="8303" x="7748588" y="2430463"/>
          <p14:tracePt t="8310" x="7697788" y="2430463"/>
          <p14:tracePt t="8319" x="7672388" y="2430463"/>
          <p14:tracePt t="8324" x="7637463" y="2430463"/>
          <p14:tracePt t="8333" x="7604125" y="2430463"/>
          <p14:tracePt t="8340" x="7586663" y="2430463"/>
          <p14:tracePt t="8348" x="7561263" y="2430463"/>
          <p14:tracePt t="8355" x="7535863" y="2438400"/>
          <p14:tracePt t="8363" x="7518400" y="2438400"/>
          <p14:tracePt t="8371" x="7502525" y="2447925"/>
          <p14:tracePt t="8379" x="7477125" y="2455863"/>
          <p14:tracePt t="8387" x="7451725" y="2463800"/>
          <p14:tracePt t="8394" x="7434263" y="2463800"/>
          <p14:tracePt t="8402" x="7416800" y="2463800"/>
          <p14:tracePt t="8410" x="7391400" y="2481263"/>
          <p14:tracePt t="8418" x="7383463" y="2481263"/>
          <p14:tracePt t="8424" x="7366000" y="2481263"/>
          <p14:tracePt t="8432" x="7348538" y="2481263"/>
          <p14:tracePt t="8440" x="7340600" y="2481263"/>
          <p14:tracePt t="8448" x="7332663" y="2481263"/>
          <p14:tracePt t="8455" x="7323138" y="2481263"/>
          <p14:tracePt t="8560" x="7323138" y="2489200"/>
          <p14:tracePt t="9114" x="7272338" y="2498725"/>
          <p14:tracePt t="9121" x="7229475" y="2498725"/>
          <p14:tracePt t="9129" x="7178675" y="2498725"/>
          <p14:tracePt t="9137" x="7119938" y="2516188"/>
          <p14:tracePt t="9143" x="7059613" y="2516188"/>
          <p14:tracePt t="9151" x="7000875" y="2516188"/>
          <p14:tracePt t="9158" x="6942138" y="2524125"/>
          <p14:tracePt t="9166" x="6899275" y="2524125"/>
          <p14:tracePt t="9174" x="6848475" y="2532063"/>
          <p14:tracePt t="9181" x="6797675" y="2532063"/>
          <p14:tracePt t="9189" x="6762750" y="2532063"/>
          <p14:tracePt t="9197" x="6719888" y="2549525"/>
          <p14:tracePt t="9204" x="6669088" y="2549525"/>
          <p14:tracePt t="9212" x="6643688" y="2549525"/>
          <p14:tracePt t="9220" x="6610350" y="2566988"/>
          <p14:tracePt t="9227" x="6584950" y="2566988"/>
          <p14:tracePt t="9235" x="6550025" y="2574925"/>
          <p14:tracePt t="9242" x="6524625" y="2582863"/>
          <p14:tracePt t="9252" x="6516688" y="2592388"/>
          <p14:tracePt t="9258" x="6499225" y="2600325"/>
          <p14:tracePt t="9265" x="6483350" y="2600325"/>
          <p14:tracePt t="9281" x="6473825" y="2608263"/>
          <p14:tracePt t="9412" x="6483350" y="2608263"/>
          <p14:tracePt t="9421" x="6499225" y="2608263"/>
          <p14:tracePt t="9434" x="6516688" y="2608263"/>
          <p14:tracePt t="9441" x="6524625" y="2608263"/>
          <p14:tracePt t="9450" x="6542088" y="2608263"/>
          <p14:tracePt t="9457" x="6550025" y="2608263"/>
          <p14:tracePt t="9465" x="6567488" y="2608263"/>
          <p14:tracePt t="9472" x="6584950" y="2608263"/>
          <p14:tracePt t="9488" x="6600825" y="2608263"/>
          <p14:tracePt t="9496" x="6626225" y="2608263"/>
          <p14:tracePt t="9502" x="6635750" y="2608263"/>
          <p14:tracePt t="9510" x="6643688" y="2608263"/>
          <p14:tracePt t="9518" x="6653213" y="2608263"/>
          <p14:tracePt t="9525" x="6669088" y="2608263"/>
          <p14:tracePt t="9533" x="6678613" y="2608263"/>
          <p14:tracePt t="9540" x="6686550" y="2617788"/>
          <p14:tracePt t="9548" x="6694488" y="2617788"/>
          <p14:tracePt t="9556" x="6711950" y="2617788"/>
          <p14:tracePt t="9571" x="6719888" y="2617788"/>
          <p14:tracePt t="9579" x="6729413" y="2617788"/>
          <p14:tracePt t="9586" x="6737350" y="2617788"/>
          <p14:tracePt t="9618" x="6745288" y="2617788"/>
          <p14:tracePt t="9656" x="6754813" y="2617788"/>
          <p14:tracePt t="11612" x="6754813" y="2625725"/>
          <p14:tracePt t="11620" x="6745288" y="2625725"/>
          <p14:tracePt t="11628" x="6737350" y="2625725"/>
          <p14:tracePt t="11636" x="6729413" y="2625725"/>
          <p14:tracePt t="11643" x="6719888" y="2625725"/>
          <p14:tracePt t="11652" x="6711950" y="2625725"/>
          <p14:tracePt t="11658" x="6694488" y="2633663"/>
          <p14:tracePt t="11668" x="6686550" y="2633663"/>
          <p14:tracePt t="11674" x="6678613" y="2633663"/>
          <p14:tracePt t="11683" x="6661150" y="2633663"/>
          <p14:tracePt t="11695" x="6653213" y="2633663"/>
          <p14:tracePt t="11712" x="6643688" y="2633663"/>
          <p14:tracePt t="11933" x="6653213" y="2633663"/>
          <p14:tracePt t="11941" x="6678613" y="2633663"/>
          <p14:tracePt t="11956" x="6686550" y="2633663"/>
          <p14:tracePt t="11965" x="6694488" y="2633663"/>
          <p14:tracePt t="11972" x="6704013" y="2633663"/>
          <p14:tracePt t="11979" x="6719888" y="2633663"/>
          <p14:tracePt t="11995" x="6729413" y="2633663"/>
          <p14:tracePt t="12010" x="6737350" y="2633663"/>
          <p14:tracePt t="12025" x="6745288" y="2633663"/>
          <p14:tracePt t="16832" x="6745288" y="2643188"/>
          <p14:tracePt t="16839" x="6745288" y="2651125"/>
          <p14:tracePt t="16855" x="6737350" y="2660650"/>
          <p14:tracePt t="16870" x="6719888" y="2676525"/>
          <p14:tracePt t="16879" x="6719888" y="2686050"/>
          <p14:tracePt t="16893" x="6719888" y="2701925"/>
          <p14:tracePt t="16901" x="6719888" y="2719388"/>
          <p14:tracePt t="16909" x="6711950" y="2727325"/>
          <p14:tracePt t="16916" x="6711950" y="2744788"/>
          <p14:tracePt t="16923" x="6704013" y="2762250"/>
          <p14:tracePt t="16931" x="6704013" y="2770188"/>
          <p14:tracePt t="16939" x="6704013" y="2787650"/>
          <p14:tracePt t="16947" x="6704013" y="2795588"/>
          <p14:tracePt t="16954" x="6704013" y="2820988"/>
          <p14:tracePt t="16961" x="6704013" y="2838450"/>
          <p14:tracePt t="16969" x="6704013" y="2855913"/>
          <p14:tracePt t="16978" x="6704013" y="2871788"/>
          <p14:tracePt t="16985" x="6694488" y="2897188"/>
          <p14:tracePt t="16992" x="6694488" y="2906713"/>
          <p14:tracePt t="17000" x="6694488" y="2922588"/>
          <p14:tracePt t="17007" x="6686550" y="2949575"/>
          <p14:tracePt t="17015" x="6686550" y="2965450"/>
          <p14:tracePt t="17023" x="6686550" y="2982913"/>
          <p14:tracePt t="17030" x="6686550" y="3000375"/>
          <p14:tracePt t="17038" x="6686550" y="3008313"/>
          <p14:tracePt t="17046" x="6678613" y="3025775"/>
          <p14:tracePt t="17053" x="6678613" y="3033713"/>
          <p14:tracePt t="17063" x="6678613" y="3051175"/>
          <p14:tracePt t="17069" x="6678613" y="3059113"/>
          <p14:tracePt t="17076" x="6678613" y="3067050"/>
          <p14:tracePt t="17084" x="6678613" y="3084513"/>
          <p14:tracePt t="17092" x="6669088" y="3101975"/>
          <p14:tracePt t="17099" x="6669088" y="3109913"/>
          <p14:tracePt t="17107" x="6669088" y="3127375"/>
          <p14:tracePt t="17122" x="6669088" y="3144838"/>
          <p14:tracePt t="17130" x="6661150" y="3160713"/>
          <p14:tracePt t="17137" x="6661150" y="3170238"/>
          <p14:tracePt t="17145" x="6653213" y="3186113"/>
          <p14:tracePt t="17153" x="6653213" y="3203575"/>
          <p14:tracePt t="17161" x="6643688" y="3211513"/>
          <p14:tracePt t="17168" x="6643688" y="3221038"/>
          <p14:tracePt t="17176" x="6643688" y="3238500"/>
          <p14:tracePt t="17183" x="6643688" y="3246438"/>
          <p14:tracePt t="17192" x="6635750" y="3246438"/>
          <p14:tracePt t="17198" x="6635750" y="3263900"/>
          <p14:tracePt t="17206" x="6635750" y="3271838"/>
          <p14:tracePt t="17214" x="6635750" y="3289300"/>
          <p14:tracePt t="17221" x="6635750" y="3305175"/>
          <p14:tracePt t="17237" x="6635750" y="3322638"/>
          <p14:tracePt t="17244" x="6635750" y="3330575"/>
          <p14:tracePt t="17366" x="6635750" y="3322638"/>
          <p14:tracePt t="17375" x="6635750" y="3305175"/>
          <p14:tracePt t="17389" x="6635750" y="3289300"/>
          <p14:tracePt t="17396" x="6635750" y="3279775"/>
          <p14:tracePt t="17404" x="6635750" y="3263900"/>
          <p14:tracePt t="17413" x="6635750" y="3238500"/>
          <p14:tracePt t="17420" x="6635750" y="3228975"/>
          <p14:tracePt t="17428" x="6635750" y="3211513"/>
          <p14:tracePt t="17435" x="6635750" y="3203575"/>
          <p14:tracePt t="17445" x="6635750" y="3178175"/>
          <p14:tracePt t="17450" x="6635750" y="3152775"/>
          <p14:tracePt t="17459" x="6635750" y="3144838"/>
          <p14:tracePt t="17466" x="6635750" y="3119438"/>
          <p14:tracePt t="17473" x="6626225" y="3094038"/>
          <p14:tracePt t="17480" x="6626225" y="3059113"/>
          <p14:tracePt t="17488" x="6626225" y="3041650"/>
          <p14:tracePt t="17496" x="6626225" y="3008313"/>
          <p14:tracePt t="17503" x="6626225" y="2982913"/>
          <p14:tracePt t="17512" x="6626225" y="2957513"/>
          <p14:tracePt t="17519" x="6626225" y="2932113"/>
          <p14:tracePt t="17527" x="6626225" y="2906713"/>
          <p14:tracePt t="17534" x="6626225" y="2889250"/>
          <p14:tracePt t="17543" x="6626225" y="2871788"/>
          <p14:tracePt t="17549" x="6626225" y="2846388"/>
          <p14:tracePt t="17557" x="6626225" y="2838450"/>
          <p14:tracePt t="17565" x="6626225" y="2820988"/>
          <p14:tracePt t="17572" x="6626225" y="2813050"/>
          <p14:tracePt t="17580" x="6626225" y="2805113"/>
          <p14:tracePt t="17588" x="6626225" y="2787650"/>
          <p14:tracePt t="17611" x="6626225" y="2778125"/>
          <p14:tracePt t="17618" x="6626225" y="2770188"/>
          <p14:tracePt t="17634" x="6626225" y="2762250"/>
          <p14:tracePt t="17665" x="6626225" y="2752725"/>
          <p14:tracePt t="17688" x="6626225" y="2744788"/>
          <p14:tracePt t="17803" x="6618288" y="2744788"/>
          <p14:tracePt t="17812" x="6618288" y="2752725"/>
          <p14:tracePt t="17818" x="6610350" y="2752725"/>
          <p14:tracePt t="17834" x="6610350" y="2762250"/>
          <p14:tracePt t="17841" x="6610350" y="2770188"/>
          <p14:tracePt t="17849" x="6610350" y="2778125"/>
          <p14:tracePt t="17872" x="6610350" y="2787650"/>
          <p14:tracePt t="17880" x="6610350" y="2795588"/>
          <p14:tracePt t="17895" x="6610350" y="2805113"/>
          <p14:tracePt t="17902" x="6610350" y="2820988"/>
          <p14:tracePt t="17911" x="6610350" y="2830513"/>
          <p14:tracePt t="17917" x="6618288" y="2846388"/>
          <p14:tracePt t="17925" x="6626225" y="2871788"/>
          <p14:tracePt t="17933" x="6626225" y="2881313"/>
          <p14:tracePt t="17940" x="6635750" y="2906713"/>
          <p14:tracePt t="17948" x="6643688" y="2932113"/>
          <p14:tracePt t="17956" x="6643688" y="2957513"/>
          <p14:tracePt t="17964" x="6653213" y="2974975"/>
          <p14:tracePt t="17971" x="6661150" y="3000375"/>
          <p14:tracePt t="17979" x="6661150" y="3025775"/>
          <p14:tracePt t="17987" x="6661150" y="3041650"/>
          <p14:tracePt t="17995" x="6661150" y="3059113"/>
          <p14:tracePt t="18002" x="6669088" y="3084513"/>
          <p14:tracePt t="18012" x="6669088" y="3094038"/>
          <p14:tracePt t="18016" x="6669088" y="3109913"/>
          <p14:tracePt t="18025" x="6678613" y="3127375"/>
          <p14:tracePt t="18031" x="6678613" y="3135313"/>
          <p14:tracePt t="18040" x="6678613" y="3152775"/>
          <p14:tracePt t="18047" x="6678613" y="3170238"/>
          <p14:tracePt t="18054" x="6686550" y="3178175"/>
          <p14:tracePt t="18078" x="6686550" y="3203575"/>
          <p14:tracePt t="18085" x="6686550" y="3221038"/>
          <p14:tracePt t="18101" x="6686550" y="3228975"/>
          <p14:tracePt t="18147" x="6686550" y="3238500"/>
          <p14:tracePt t="18185" x="6686550" y="3246438"/>
          <p14:tracePt t="20769" x="6643688" y="3238500"/>
          <p14:tracePt t="20775" x="6542088" y="3186113"/>
          <p14:tracePt t="20785" x="6440488" y="3170238"/>
          <p14:tracePt t="20791" x="6354763" y="3144838"/>
          <p14:tracePt t="20799" x="6253163" y="3127375"/>
          <p14:tracePt t="20806" x="6167438" y="3109913"/>
          <p14:tracePt t="20814" x="6065838" y="3094038"/>
          <p14:tracePt t="20824" x="5972175" y="3076575"/>
          <p14:tracePt t="20829" x="5888038" y="3076575"/>
          <p14:tracePt t="20837" x="5794375" y="3067050"/>
          <p14:tracePt t="20844" x="5692775" y="3067050"/>
          <p14:tracePt t="20852" x="5607050" y="3067050"/>
          <p14:tracePt t="20860" x="5538788" y="3067050"/>
          <p14:tracePt t="20868" x="5487988" y="3067050"/>
          <p14:tracePt t="20875" x="5429250" y="3067050"/>
          <p14:tracePt t="20882" x="5394325" y="3076575"/>
          <p14:tracePt t="20891" x="5378450" y="3076575"/>
          <p14:tracePt t="20897" x="5360988" y="3076575"/>
          <p14:tracePt t="20905" x="5360988" y="3084513"/>
          <p14:tracePt t="20912" x="5343525" y="3084513"/>
          <p14:tracePt t="20920" x="5335588" y="3084513"/>
          <p14:tracePt t="20990" x="5335588" y="3094038"/>
          <p14:tracePt t="20997" x="5343525" y="3094038"/>
          <p14:tracePt t="21006" x="5343525" y="3101975"/>
          <p14:tracePt t="21012" x="5360988" y="3119438"/>
          <p14:tracePt t="21020" x="5386388" y="3127375"/>
          <p14:tracePt t="21028" x="5411788" y="3160713"/>
          <p14:tracePt t="21036" x="5437188" y="3178175"/>
          <p14:tracePt t="21044" x="5472113" y="3195638"/>
          <p14:tracePt t="21051" x="5497513" y="3211513"/>
          <p14:tracePt t="21061" x="5538788" y="3221038"/>
          <p14:tracePt t="21066" x="5565775" y="3246438"/>
          <p14:tracePt t="21075" x="5607050" y="3263900"/>
          <p14:tracePt t="21081" x="5657850" y="3279775"/>
          <p14:tracePt t="21089" x="5692775" y="3305175"/>
          <p14:tracePt t="21096" x="5743575" y="3330575"/>
          <p14:tracePt t="21103" x="5802313" y="3340100"/>
          <p14:tracePt t="21111" x="5845175" y="3348038"/>
          <p14:tracePt t="21120" x="5895975" y="3365500"/>
          <p14:tracePt t="21129" x="5956300" y="3373438"/>
          <p14:tracePt t="21134" x="6007100" y="3382963"/>
          <p14:tracePt t="21144" x="6065838" y="3398838"/>
          <p14:tracePt t="21150" x="6126163" y="3408363"/>
          <p14:tracePt t="21158" x="6184900" y="3416300"/>
          <p14:tracePt t="21165" x="6235700" y="3416300"/>
          <p14:tracePt t="21174" x="6296025" y="3416300"/>
          <p14:tracePt t="21180" x="6338888" y="3416300"/>
          <p14:tracePt t="21188" x="6380163" y="3416300"/>
          <p14:tracePt t="21196" x="6430963" y="3416300"/>
          <p14:tracePt t="21203" x="6448425" y="3416300"/>
          <p14:tracePt t="21211" x="6483350" y="3424238"/>
          <p14:tracePt t="21219" x="6499225" y="3424238"/>
          <p14:tracePt t="21227" x="6508750" y="3424238"/>
          <p14:tracePt t="21295" x="6483350" y="3424238"/>
          <p14:tracePt t="21303" x="6440488" y="3424238"/>
          <p14:tracePt t="21310" x="6354763" y="3433763"/>
          <p14:tracePt t="21318" x="6245225" y="3433763"/>
          <p14:tracePt t="21326" x="6126163" y="3441700"/>
          <p14:tracePt t="21334" x="5997575" y="3459163"/>
          <p14:tracePt t="21341" x="5870575" y="3467100"/>
          <p14:tracePt t="21349" x="5735638" y="3467100"/>
          <p14:tracePt t="21358" x="5591175" y="3484563"/>
          <p14:tracePt t="21364" x="5446713" y="3484563"/>
          <p14:tracePt t="21371" x="5318125" y="3484563"/>
          <p14:tracePt t="21379" x="5183188" y="3484563"/>
          <p14:tracePt t="21386" x="5038725" y="3484563"/>
          <p14:tracePt t="21394" x="4910138" y="3484563"/>
          <p14:tracePt t="21402" x="4791075" y="3484563"/>
          <p14:tracePt t="21410" x="4673600" y="3484563"/>
          <p14:tracePt t="21418" x="4579938" y="3484563"/>
          <p14:tracePt t="21425" x="4476750" y="3475038"/>
          <p14:tracePt t="21433" x="4375150" y="3467100"/>
          <p14:tracePt t="21441" x="4298950" y="3459163"/>
          <p14:tracePt t="21448" x="4230688" y="3441700"/>
          <p14:tracePt t="21456" x="4171950" y="3433763"/>
          <p14:tracePt t="21464" x="4121150" y="3416300"/>
          <p14:tracePt t="21471" x="4078288" y="3408363"/>
          <p14:tracePt t="21479" x="4044950" y="3390900"/>
          <p14:tracePt t="21486" x="4002088" y="3373438"/>
          <p14:tracePt t="21494" x="3984625" y="3348038"/>
          <p14:tracePt t="21502" x="3967163" y="3330575"/>
          <p14:tracePt t="21511" x="3941763" y="3305175"/>
          <p14:tracePt t="21517" x="3925888" y="3279775"/>
          <p14:tracePt t="21524" x="3900488" y="3263900"/>
          <p14:tracePt t="21532" x="3883025" y="3246438"/>
          <p14:tracePt t="21541" x="3873500" y="3221038"/>
          <p14:tracePt t="21548" x="3857625" y="3195638"/>
          <p14:tracePt t="21557" x="3840163" y="3178175"/>
          <p14:tracePt t="21563" x="3822700" y="3160713"/>
          <p14:tracePt t="21570" x="3814763" y="3144838"/>
          <p14:tracePt t="21578" x="3797300" y="3127375"/>
          <p14:tracePt t="21586" x="3789363" y="3109913"/>
          <p14:tracePt t="21593" x="3771900" y="3094038"/>
          <p14:tracePt t="21601" x="3756025" y="3076575"/>
          <p14:tracePt t="21610" x="3746500" y="3059113"/>
          <p14:tracePt t="21616" x="3738563" y="3033713"/>
          <p14:tracePt t="21624" x="3721100" y="3016250"/>
          <p14:tracePt t="21632" x="3713163" y="3000375"/>
          <p14:tracePt t="21641" x="3703638" y="2974975"/>
          <p14:tracePt t="21647" x="3695700" y="2957513"/>
          <p14:tracePt t="21655" x="3687763" y="2940050"/>
          <p14:tracePt t="21662" x="3678238" y="2914650"/>
          <p14:tracePt t="21670" x="3678238" y="2897188"/>
          <p14:tracePt t="21677" x="3670300" y="2881313"/>
          <p14:tracePt t="21685" x="3670300" y="2863850"/>
          <p14:tracePt t="21693" x="3662363" y="2846388"/>
          <p14:tracePt t="21701" x="3662363" y="2838450"/>
          <p14:tracePt t="21709" x="3662363" y="2820988"/>
          <p14:tracePt t="21716" x="3652838" y="2805113"/>
          <p14:tracePt t="21724" x="3652838" y="2795588"/>
          <p14:tracePt t="21731" x="3652838" y="2778125"/>
          <p14:tracePt t="21741" x="3652838" y="2770188"/>
          <p14:tracePt t="21746" x="3652838" y="2762250"/>
          <p14:tracePt t="21755" x="3652838" y="2752725"/>
          <p14:tracePt t="21761" x="3652838" y="2744788"/>
          <p14:tracePt t="21777" x="3652838" y="2736850"/>
          <p14:tracePt t="21792" x="3652838" y="2727325"/>
          <p14:tracePt t="21946" x="3662363" y="2727325"/>
          <p14:tracePt t="21969" x="3662363" y="2736850"/>
          <p14:tracePt t="21984" x="3662363" y="2744788"/>
          <p14:tracePt t="21993" x="3670300" y="2762250"/>
          <p14:tracePt t="21998" x="3670300" y="2770188"/>
          <p14:tracePt t="22007" x="3670300" y="2795588"/>
          <p14:tracePt t="22013" x="3678238" y="2820988"/>
          <p14:tracePt t="22021" x="3678238" y="2846388"/>
          <p14:tracePt t="22029" x="3687763" y="2871788"/>
          <p14:tracePt t="22037" x="3695700" y="2906713"/>
          <p14:tracePt t="22044" x="3703638" y="2932113"/>
          <p14:tracePt t="22052" x="3703638" y="2949575"/>
          <p14:tracePt t="22059" x="3703638" y="2974975"/>
          <p14:tracePt t="22067" x="3713163" y="2990850"/>
          <p14:tracePt t="22076" x="3713163" y="3000375"/>
          <p14:tracePt t="22091" x="3713163" y="3016250"/>
          <p14:tracePt t="22113" x="3713163" y="3025775"/>
          <p14:tracePt t="22121" x="3713163" y="3033713"/>
          <p14:tracePt t="22128" x="3713163" y="3041650"/>
          <p14:tracePt t="22144" x="3721100" y="3051175"/>
          <p14:tracePt t="22151" x="3721100" y="3059113"/>
          <p14:tracePt t="22166" x="3721100" y="3067050"/>
          <p14:tracePt t="22175" x="3729038" y="3084513"/>
          <p14:tracePt t="22191" x="3729038" y="3101975"/>
          <p14:tracePt t="22197" x="3729038" y="3109913"/>
          <p14:tracePt t="22212" x="3729038" y="3119438"/>
          <p14:tracePt t="22220" x="3729038" y="3135313"/>
          <p14:tracePt t="22235" x="3729038" y="3152775"/>
          <p14:tracePt t="22251" x="3729038" y="3160713"/>
          <p14:tracePt t="22259" x="3729038" y="3178175"/>
          <p14:tracePt t="22274" x="3738563" y="3186113"/>
          <p14:tracePt t="22296" x="3738563" y="3203575"/>
          <p14:tracePt t="22312" x="3738563" y="3211513"/>
          <p14:tracePt t="22327" x="3738563" y="3221038"/>
          <p14:tracePt t="22342" x="3738563" y="3228975"/>
          <p14:tracePt t="24996" x="3738563" y="3186113"/>
          <p14:tracePt t="25004" x="3746500" y="3144838"/>
          <p14:tracePt t="25010" x="3746500" y="3084513"/>
          <p14:tracePt t="25018" x="3746500" y="3041650"/>
          <p14:tracePt t="25026" x="3746500" y="3008313"/>
          <p14:tracePt t="25033" x="3756025" y="2982913"/>
          <p14:tracePt t="25041" x="3756025" y="2965450"/>
          <p14:tracePt t="25048" x="3756025" y="2949575"/>
          <p14:tracePt t="25056" x="3756025" y="2940050"/>
          <p14:tracePt t="25149" x="3771900" y="2940050"/>
          <p14:tracePt t="25158" x="3789363" y="2940050"/>
          <p14:tracePt t="25165" x="3814763" y="2940050"/>
          <p14:tracePt t="25172" x="3840163" y="2949575"/>
          <p14:tracePt t="25180" x="3857625" y="2957513"/>
          <p14:tracePt t="25190" x="3908425" y="2974975"/>
          <p14:tracePt t="25195" x="3941763" y="2982913"/>
          <p14:tracePt t="25202" x="3976688" y="3000375"/>
          <p14:tracePt t="25212" x="4035425" y="3025775"/>
          <p14:tracePt t="25218" x="4095750" y="3041650"/>
          <p14:tracePt t="25226" x="4171950" y="3076575"/>
          <p14:tracePt t="25234" x="4230688" y="3094038"/>
          <p14:tracePt t="25242" x="4324350" y="3119438"/>
          <p14:tracePt t="25248" x="4410075" y="3144838"/>
          <p14:tracePt t="25257" x="4486275" y="3160713"/>
          <p14:tracePt t="25264" x="4562475" y="3186113"/>
          <p14:tracePt t="25271" x="4630738" y="3186113"/>
          <p14:tracePt t="25279" x="4732338" y="3203575"/>
          <p14:tracePt t="25287" x="4843463" y="3203575"/>
          <p14:tracePt t="25295" x="4953000" y="3203575"/>
          <p14:tracePt t="25303" x="5080000" y="3203575"/>
          <p14:tracePt t="25312" x="5208588" y="3203575"/>
          <p14:tracePt t="25318" x="5335588" y="3195638"/>
          <p14:tracePt t="25325" x="5497513" y="3195638"/>
          <p14:tracePt t="25334" x="5632450" y="3178175"/>
          <p14:tracePt t="25342" x="5776913" y="3170238"/>
          <p14:tracePt t="25350" x="5880100" y="3152775"/>
          <p14:tracePt t="25356" x="5981700" y="3144838"/>
          <p14:tracePt t="25364" x="6075363" y="3135313"/>
          <p14:tracePt t="25371" x="6176963" y="3119438"/>
          <p14:tracePt t="25379" x="6261100" y="3109913"/>
          <p14:tracePt t="25388" x="6338888" y="3101975"/>
          <p14:tracePt t="25393" x="6397625" y="3094038"/>
          <p14:tracePt t="25401" x="6430963" y="3094038"/>
          <p14:tracePt t="25409" x="6448425" y="3084513"/>
          <p14:tracePt t="25416" x="6465888" y="3084513"/>
          <p14:tracePt t="25424" x="6483350" y="3076575"/>
          <p14:tracePt t="25677" x="6567488" y="3033713"/>
          <p14:tracePt t="25684" x="6704013" y="3016250"/>
          <p14:tracePt t="25692" x="6831013" y="2974975"/>
          <p14:tracePt t="25699" x="6958013" y="2940050"/>
          <p14:tracePt t="25708" x="7059613" y="2922588"/>
          <p14:tracePt t="25715" x="7145338" y="2897188"/>
          <p14:tracePt t="25723" x="7239000" y="2889250"/>
          <p14:tracePt t="25730" x="7323138" y="2889250"/>
          <p14:tracePt t="25738" x="7391400" y="2871788"/>
          <p14:tracePt t="25745" x="7467600" y="2871788"/>
          <p14:tracePt t="25754" x="7527925" y="2863850"/>
          <p14:tracePt t="25760" x="7570788" y="2863850"/>
          <p14:tracePt t="25768" x="7612063" y="2863850"/>
          <p14:tracePt t="25775" x="7646988" y="2863850"/>
          <p14:tracePt t="25783" x="7672388" y="2855913"/>
          <p14:tracePt t="25790" x="7688263" y="2855913"/>
          <p14:tracePt t="25798" x="7705725" y="2855913"/>
          <p14:tracePt t="25806" x="7715250" y="2855913"/>
          <p14:tracePt t="25813" x="7731125" y="2855913"/>
          <p14:tracePt t="25821" x="7748588" y="2855913"/>
          <p14:tracePt t="25829" x="7756525" y="2855913"/>
          <p14:tracePt t="25837" x="7766050" y="2855913"/>
          <p14:tracePt t="25844" x="7773988" y="2855913"/>
          <p14:tracePt t="25867" x="7781925" y="2855913"/>
          <p14:tracePt t="25882" x="7791450" y="2855913"/>
          <p14:tracePt t="25899" x="7799388" y="2855913"/>
          <p14:tracePt t="25913" x="7799388" y="2846388"/>
          <p14:tracePt t="25929" x="7791450" y="2846388"/>
          <p14:tracePt t="25939" x="7781925" y="2838450"/>
          <p14:tracePt t="25944" x="7773988" y="2830513"/>
          <p14:tracePt t="25952" x="7748588" y="2830513"/>
          <p14:tracePt t="25960" x="7723188" y="2813050"/>
          <p14:tracePt t="25967" x="7680325" y="2805113"/>
          <p14:tracePt t="25975" x="7621588" y="2787650"/>
          <p14:tracePt t="25983" x="7545388" y="2770188"/>
          <p14:tracePt t="25990" x="7467600" y="2736850"/>
          <p14:tracePt t="25998" x="7391400" y="2701925"/>
          <p14:tracePt t="26006" x="7307263" y="2660650"/>
          <p14:tracePt t="26013" x="7213600" y="2608263"/>
          <p14:tracePt t="26021" x="7153275" y="2566988"/>
          <p14:tracePt t="26029" x="7077075" y="2524125"/>
          <p14:tracePt t="26037" x="7008813" y="2481263"/>
          <p14:tracePt t="26044" x="6932613" y="2438400"/>
          <p14:tracePt t="26054" x="6873875" y="2405063"/>
          <p14:tracePt t="26059" x="6823075" y="2387600"/>
          <p14:tracePt t="26069" x="6788150" y="2379663"/>
          <p14:tracePt t="26074" x="6754813" y="2362200"/>
          <p14:tracePt t="26082" x="6729413" y="2354263"/>
          <p14:tracePt t="26089" x="6719888" y="2354263"/>
          <p14:tracePt t="26098" x="6711950" y="2344738"/>
          <p14:tracePt t="26106" x="6694488" y="2344738"/>
          <p14:tracePt t="26128" x="6694488" y="2336800"/>
          <p14:tracePt t="26136" x="6694488" y="2328863"/>
          <p14:tracePt t="26143" x="6694488" y="2319338"/>
          <p14:tracePt t="26150" x="6704013" y="2319338"/>
          <p14:tracePt t="26158" x="6711950" y="2293938"/>
          <p14:tracePt t="26166" x="6737350" y="2268538"/>
          <p14:tracePt t="26173" x="6788150" y="2235200"/>
          <p14:tracePt t="26180" x="6856413" y="2166938"/>
          <p14:tracePt t="26189" x="6950075" y="2098675"/>
          <p14:tracePt t="26197" x="7026275" y="2030413"/>
          <p14:tracePt t="26205" x="7102475" y="1979613"/>
          <p14:tracePt t="26213" x="7170738" y="1954213"/>
          <p14:tracePt t="26223" x="7229475" y="1920875"/>
          <p14:tracePt t="26228" x="7307263" y="1911350"/>
          <p14:tracePt t="26239" x="7348538" y="1903413"/>
          <p14:tracePt t="26245" x="7391400" y="1903413"/>
          <p14:tracePt t="26252" x="7451725" y="1903413"/>
          <p14:tracePt t="26258" x="7485063" y="1920875"/>
          <p14:tracePt t="26266" x="7510463" y="1938338"/>
          <p14:tracePt t="26273" x="7535863" y="1954213"/>
          <p14:tracePt t="26282" x="7553325" y="1979613"/>
          <p14:tracePt t="26289" x="7561263" y="1997075"/>
          <p14:tracePt t="26296" x="7570788" y="2030413"/>
          <p14:tracePt t="26304" x="7578725" y="2055813"/>
          <p14:tracePt t="26312" x="7578725" y="2098675"/>
          <p14:tracePt t="26320" x="7586663" y="2141538"/>
          <p14:tracePt t="26327" x="7586663" y="2184400"/>
          <p14:tracePt t="26337" x="7586663" y="2243138"/>
          <p14:tracePt t="26342" x="7586663" y="2303463"/>
          <p14:tracePt t="26351" x="7586663" y="2371725"/>
          <p14:tracePt t="26356" x="7586663" y="2447925"/>
          <p14:tracePt t="26364" x="7586663" y="2506663"/>
          <p14:tracePt t="26372" x="7596188" y="2566988"/>
          <p14:tracePt t="26380" x="7596188" y="2617788"/>
          <p14:tracePt t="26387" x="7604125" y="2676525"/>
          <p14:tracePt t="26394" x="7604125" y="2736850"/>
          <p14:tracePt t="26403" x="7612063" y="2787650"/>
          <p14:tracePt t="26410" x="7621588" y="2846388"/>
          <p14:tracePt t="26419" x="7629525" y="2889250"/>
          <p14:tracePt t="26425" x="7637463" y="2932113"/>
          <p14:tracePt t="26433" x="7646988" y="2957513"/>
          <p14:tracePt t="26441" x="7654925" y="2974975"/>
          <p14:tracePt t="26448" x="7654925" y="3000375"/>
          <p14:tracePt t="26456" x="7662863" y="3016250"/>
          <p14:tracePt t="26464" x="7672388" y="3041650"/>
          <p14:tracePt t="26471" x="7688263" y="3059113"/>
          <p14:tracePt t="26671" x="7791450" y="2982913"/>
          <p14:tracePt t="26679" x="7994650" y="2838450"/>
          <p14:tracePt t="26687" x="8199438" y="2701925"/>
          <p14:tracePt t="26695" x="8435975" y="2549525"/>
          <p14:tracePt t="26703" x="8658225" y="2422525"/>
          <p14:tracePt t="26709" x="8886825" y="2293938"/>
          <p14:tracePt t="26717" x="9107488" y="2166938"/>
          <p14:tracePt t="26724" x="9328150" y="2055813"/>
          <p14:tracePt t="26732" x="9550400" y="1946275"/>
          <p14:tracePt t="26741" x="9761538" y="1852613"/>
          <p14:tracePt t="26748" x="9974263" y="1776413"/>
          <p14:tracePt t="26757" x="10136188" y="1751013"/>
          <p14:tracePt t="26763" x="10313988" y="1700213"/>
          <p14:tracePt t="26771" x="10501313" y="1674813"/>
          <p14:tracePt t="26778" x="10645775" y="1649413"/>
          <p14:tracePt t="26787" x="10772775" y="1639888"/>
          <p14:tracePt t="26794" x="10883900" y="1639888"/>
          <p14:tracePt t="26801" x="10985500" y="1622425"/>
          <p14:tracePt t="26808" x="11071225" y="1622425"/>
          <p14:tracePt t="26817" x="11155363" y="1622425"/>
          <p14:tracePt t="26823" x="11215688" y="1614488"/>
          <p14:tracePt t="26831" x="11249025" y="1614488"/>
          <p14:tracePt t="26839" x="11274425" y="1606550"/>
          <p14:tracePt t="26845" x="11274425" y="1597025"/>
          <p14:tracePt t="27083" x="11307763" y="1571625"/>
          <p14:tracePt t="27091" x="11342688" y="1530350"/>
          <p14:tracePt t="27098" x="11385550" y="1512888"/>
          <p14:tracePt t="27106" x="11418888" y="1487488"/>
          <p14:tracePt t="27114" x="11444288" y="1462088"/>
          <p14:tracePt t="27121" x="11469688" y="1444625"/>
          <p14:tracePt t="27130" x="11487150" y="1427163"/>
          <p14:tracePt t="27138" x="11512550" y="1419225"/>
          <p14:tracePt t="27145" x="11530013" y="1411288"/>
          <p14:tracePt t="27154" x="11545888" y="1393825"/>
          <p14:tracePt t="27160" x="11555413" y="1385888"/>
          <p14:tracePt t="27170" x="11580813" y="1376363"/>
          <p14:tracePt t="27176" x="11588750" y="1376363"/>
          <p14:tracePt t="27184" x="11596688" y="1368425"/>
          <p14:tracePt t="27238" x="11606213" y="1368425"/>
          <p14:tracePt t="27245" x="11606213" y="1360488"/>
          <p14:tracePt t="27268" x="11606213" y="1350963"/>
          <p14:tracePt t="27275" x="11614150" y="1350963"/>
          <p14:tracePt t="27375" x="11606213" y="1350963"/>
          <p14:tracePt t="27420" x="11596688" y="1350963"/>
          <p14:tracePt t="27427" x="11588750" y="1350963"/>
          <p14:tracePt t="27450" x="11588750" y="1360488"/>
          <p14:tracePt t="27458" x="11580813" y="1360488"/>
          <p14:tracePt t="27489" x="11571288" y="1360488"/>
          <p14:tracePt t="27527" x="11571288" y="1368425"/>
          <p14:tracePt t="27565" x="11571288" y="1376363"/>
          <p14:tracePt t="27603" x="11571288" y="1385888"/>
          <p14:tracePt t="31523" x="11512550" y="1385888"/>
          <p14:tracePt t="31530" x="11444288" y="1376363"/>
          <p14:tracePt t="31538" x="11368088" y="1376363"/>
          <p14:tracePt t="31546" x="11282363" y="1376363"/>
          <p14:tracePt t="31553" x="11198225" y="1376363"/>
          <p14:tracePt t="31561" x="11112500" y="1376363"/>
          <p14:tracePt t="31568" x="11028363" y="1376363"/>
          <p14:tracePt t="31576" x="10942638" y="1376363"/>
          <p14:tracePt t="31584" x="10858500" y="1376363"/>
          <p14:tracePt t="31592" x="10772775" y="1376363"/>
          <p14:tracePt t="31600" x="10671175" y="1376363"/>
          <p14:tracePt t="31606" x="10577513" y="1376363"/>
          <p14:tracePt t="31615" x="10483850" y="1393825"/>
          <p14:tracePt t="31622" x="10399713" y="1393825"/>
          <p14:tracePt t="31630" x="10331450" y="1411288"/>
          <p14:tracePt t="31638" x="10255250" y="1411288"/>
          <p14:tracePt t="31646" x="10194925" y="1419225"/>
          <p14:tracePt t="31653" x="10144125" y="1436688"/>
          <p14:tracePt t="31661" x="10085388" y="1462088"/>
          <p14:tracePt t="31668" x="10042525" y="1470025"/>
          <p14:tracePt t="31677" x="9983788" y="1487488"/>
          <p14:tracePt t="31684" x="9931400" y="1495425"/>
          <p14:tracePt t="31692" x="9890125" y="1520825"/>
          <p14:tracePt t="31700" x="9864725" y="1530350"/>
          <p14:tracePt t="31706" x="9829800" y="1538288"/>
          <p14:tracePt t="31716" x="9804400" y="1546225"/>
          <p14:tracePt t="31722" x="9786938" y="1555750"/>
          <p14:tracePt t="31729" x="9771063" y="1571625"/>
          <p14:tracePt t="31738" x="9753600" y="1581150"/>
          <p14:tracePt t="31745" x="9728200" y="1597025"/>
          <p14:tracePt t="31752" x="9710738" y="1606550"/>
          <p14:tracePt t="31760" x="9694863" y="1622425"/>
          <p14:tracePt t="31768" x="9677400" y="1631950"/>
          <p14:tracePt t="31776" x="9652000" y="1649413"/>
          <p14:tracePt t="31785" x="9626600" y="1665288"/>
          <p14:tracePt t="31790" x="9609138" y="1690688"/>
          <p14:tracePt t="31798" x="9591675" y="1708150"/>
          <p14:tracePt t="31806" x="9575800" y="1733550"/>
          <p14:tracePt t="31813" x="9550400" y="1741488"/>
          <p14:tracePt t="31821" x="9523413" y="1766888"/>
          <p14:tracePt t="31828" x="9507538" y="1793875"/>
          <p14:tracePt t="31836" x="9482138" y="1819275"/>
          <p14:tracePt t="31844" x="9464675" y="1844675"/>
          <p14:tracePt t="31851" x="9456738" y="1870075"/>
          <p14:tracePt t="31859" x="9431338" y="1895475"/>
          <p14:tracePt t="31867" x="9421813" y="1911350"/>
          <p14:tracePt t="31875" x="9396413" y="1938338"/>
          <p14:tracePt t="31883" x="9388475" y="1954213"/>
          <p14:tracePt t="31889" x="9371013" y="1971675"/>
          <p14:tracePt t="31899" x="9371013" y="1979613"/>
          <p14:tracePt t="31905" x="9363075" y="1997075"/>
          <p14:tracePt t="31913" x="9363075" y="2005013"/>
          <p14:tracePt t="31920" x="9363075" y="2014538"/>
          <p14:tracePt t="31928" x="9363075" y="2022475"/>
          <p14:tracePt t="31981" x="9363075" y="2030413"/>
          <p14:tracePt t="31989" x="9380538" y="2030413"/>
          <p14:tracePt t="31998" x="9413875" y="2047875"/>
          <p14:tracePt t="32005" x="9439275" y="2065338"/>
          <p14:tracePt t="32017" x="9482138" y="2073275"/>
          <p14:tracePt t="32020" x="9540875" y="2090738"/>
          <p14:tracePt t="32028" x="9601200" y="2098675"/>
          <p14:tracePt t="32036" x="9659938" y="2108200"/>
          <p14:tracePt t="32044" x="9736138" y="2124075"/>
          <p14:tracePt t="32053" x="9804400" y="2141538"/>
          <p14:tracePt t="32059" x="9890125" y="2149475"/>
          <p14:tracePt t="32069" x="9966325" y="2149475"/>
          <p14:tracePt t="32073" x="10067925" y="2149475"/>
          <p14:tracePt t="32081" x="10153650" y="2159000"/>
          <p14:tracePt t="32089" x="10237788" y="2159000"/>
          <p14:tracePt t="32099" x="10306050" y="2159000"/>
          <p14:tracePt t="32105" x="10382250" y="2159000"/>
          <p14:tracePt t="32111" x="10467975" y="2159000"/>
          <p14:tracePt t="32119" x="10552113" y="2149475"/>
          <p14:tracePt t="32127" x="10653713" y="2149475"/>
          <p14:tracePt t="32135" x="10739438" y="2133600"/>
          <p14:tracePt t="32143" x="10841038" y="2124075"/>
          <p14:tracePt t="32151" x="10926763" y="2116138"/>
          <p14:tracePt t="32158" x="10993438" y="2116138"/>
          <p14:tracePt t="32167" x="11071225" y="2108200"/>
          <p14:tracePt t="32173" x="11137900" y="2108200"/>
          <p14:tracePt t="32182" x="11215688" y="2108200"/>
          <p14:tracePt t="32188" x="11256963" y="2108200"/>
          <p14:tracePt t="32197" x="11299825" y="2090738"/>
          <p14:tracePt t="32204" x="11333163" y="2090738"/>
          <p14:tracePt t="32211" x="11368088" y="2090738"/>
          <p14:tracePt t="32218" x="11385550" y="2090738"/>
          <p14:tracePt t="32226" x="11410950" y="2090738"/>
          <p14:tracePt t="32234" x="11426825" y="2090738"/>
          <p14:tracePt t="32242" x="11436350" y="2090738"/>
          <p14:tracePt t="32251" x="11444288" y="2090738"/>
          <p14:tracePt t="32256" x="11452225" y="2090738"/>
          <p14:tracePt t="32272" x="11461750" y="2090738"/>
          <p14:tracePt t="32287" x="11469688" y="2090738"/>
          <p14:tracePt t="32302" x="11477625" y="2090738"/>
          <p14:tracePt t="32310" x="11477625" y="2082800"/>
          <p14:tracePt t="32373" x="11477625" y="2073275"/>
          <p14:tracePt t="32411" x="11477625" y="2055813"/>
          <p14:tracePt t="32426" x="11469688" y="2039938"/>
          <p14:tracePt t="32441" x="11461750" y="2039938"/>
          <p14:tracePt t="32450" x="11452225" y="2030413"/>
          <p14:tracePt t="32457" x="11418888" y="2014538"/>
          <p14:tracePt t="32466" x="11368088" y="1979613"/>
          <p14:tracePt t="32472" x="11291888" y="1954213"/>
          <p14:tracePt t="32480" x="11198225" y="1903413"/>
          <p14:tracePt t="32487" x="11112500" y="1870075"/>
          <p14:tracePt t="32494" x="11018838" y="1835150"/>
          <p14:tracePt t="32501" x="10909300" y="1801813"/>
          <p14:tracePt t="32509" x="10807700" y="1766888"/>
          <p14:tracePt t="32517" x="10663238" y="1733550"/>
          <p14:tracePt t="32525" x="10534650" y="1708150"/>
          <p14:tracePt t="32533" x="10390188" y="1682750"/>
          <p14:tracePt t="32539" x="10263188" y="1682750"/>
          <p14:tracePt t="32549" x="10153650" y="1674813"/>
          <p14:tracePt t="32555" x="10025063" y="1674813"/>
          <p14:tracePt t="32564" x="9923463" y="1674813"/>
          <p14:tracePt t="32572" x="9821863" y="1674813"/>
          <p14:tracePt t="32580" x="9736138" y="1690688"/>
          <p14:tracePt t="32587" x="9659938" y="1700213"/>
          <p14:tracePt t="32595" x="9601200" y="1708150"/>
          <p14:tracePt t="32604" x="9540875" y="1733550"/>
          <p14:tracePt t="32610" x="9482138" y="1751013"/>
          <p14:tracePt t="32618" x="9431338" y="1766888"/>
          <p14:tracePt t="32624" x="9388475" y="1784350"/>
          <p14:tracePt t="32633" x="9353550" y="1801813"/>
          <p14:tracePt t="32640" x="9302750" y="1827213"/>
          <p14:tracePt t="32648" x="9269413" y="1844675"/>
          <p14:tracePt t="32654" x="9226550" y="1870075"/>
          <p14:tracePt t="32664" x="9193213" y="1885950"/>
          <p14:tracePt t="32670" x="9158288" y="1911350"/>
          <p14:tracePt t="32677" x="9132888" y="1938338"/>
          <p14:tracePt t="32685" x="9099550" y="1979613"/>
          <p14:tracePt t="32693" x="9074150" y="2005013"/>
          <p14:tracePt t="32700" x="9056688" y="2039938"/>
          <p14:tracePt t="32708" x="9031288" y="2055813"/>
          <p14:tracePt t="32717" x="9013825" y="2090738"/>
          <p14:tracePt t="32723" x="8980488" y="2141538"/>
          <p14:tracePt t="32732" x="8963025" y="2174875"/>
          <p14:tracePt t="32739" x="8947150" y="2217738"/>
          <p14:tracePt t="32748" x="8929688" y="2268538"/>
          <p14:tracePt t="32754" x="8921750" y="2311400"/>
          <p14:tracePt t="32762" x="8894763" y="2362200"/>
          <p14:tracePt t="32769" x="8878888" y="2422525"/>
          <p14:tracePt t="32777" x="8861425" y="2473325"/>
          <p14:tracePt t="32784" x="8836025" y="2532063"/>
          <p14:tracePt t="32792" x="8828088" y="2582863"/>
          <p14:tracePt t="32800" x="8818563" y="2625725"/>
          <p14:tracePt t="32807" x="8802688" y="2676525"/>
          <p14:tracePt t="32816" x="8793163" y="2701925"/>
          <p14:tracePt t="32823" x="8785225" y="2736850"/>
          <p14:tracePt t="32832" x="8767763" y="2762250"/>
          <p14:tracePt t="32838" x="8767763" y="2795588"/>
          <p14:tracePt t="32848" x="8767763" y="2830513"/>
          <p14:tracePt t="32853" x="8759825" y="2846388"/>
          <p14:tracePt t="32861" x="8759825" y="2881313"/>
          <p14:tracePt t="32868" x="8759825" y="2922588"/>
          <p14:tracePt t="32876" x="8759825" y="2965450"/>
          <p14:tracePt t="32886" x="8759825" y="3008313"/>
          <p14:tracePt t="32891" x="8759825" y="3059113"/>
          <p14:tracePt t="32900" x="8759825" y="3101975"/>
          <p14:tracePt t="32907" x="8759825" y="3127375"/>
          <p14:tracePt t="32918" x="8759825" y="3160713"/>
          <p14:tracePt t="32923" x="8759825" y="3195638"/>
          <p14:tracePt t="32933" x="8759825" y="3228975"/>
          <p14:tracePt t="32939" x="8759825" y="3254375"/>
          <p14:tracePt t="32946" x="8759825" y="3279775"/>
          <p14:tracePt t="32953" x="8759825" y="3305175"/>
          <p14:tracePt t="32961" x="8750300" y="3322638"/>
          <p14:tracePt t="32969" x="8750300" y="3348038"/>
          <p14:tracePt t="32976" x="8750300" y="3373438"/>
          <p14:tracePt t="32983" x="8750300" y="3382963"/>
          <p14:tracePt t="32991" x="8750300" y="3398838"/>
          <p14:tracePt t="33000" x="8750300" y="3408363"/>
          <p14:tracePt t="33006" x="8750300" y="3416300"/>
          <p14:tracePt t="33015" x="8750300" y="3433763"/>
          <p14:tracePt t="33052" x="8750300" y="3441700"/>
          <p14:tracePt t="33113" x="8759825" y="3441700"/>
          <p14:tracePt t="33152" x="8759825" y="3449638"/>
          <p14:tracePt t="33159" x="8759825" y="3467100"/>
          <p14:tracePt t="33170" x="8759825" y="3484563"/>
          <p14:tracePt t="33175" x="8767763" y="3509963"/>
          <p14:tracePt t="33183" x="8767763" y="3535363"/>
          <p14:tracePt t="33190" x="8767763" y="3560763"/>
          <p14:tracePt t="33198" x="8767763" y="3603625"/>
          <p14:tracePt t="33205" x="8767763" y="3646488"/>
          <p14:tracePt t="33217" x="8767763" y="3697288"/>
          <p14:tracePt t="33219" x="8767763" y="3738563"/>
          <p14:tracePt t="33227" x="8767763" y="3773488"/>
          <p14:tracePt t="33235" x="8767763" y="3798888"/>
          <p14:tracePt t="33242" x="8759825" y="3824288"/>
          <p14:tracePt t="33250" x="8759825" y="3857625"/>
          <p14:tracePt t="33258" x="8759825" y="3867150"/>
          <p14:tracePt t="33266" x="8759825" y="3892550"/>
          <p14:tracePt t="33273" x="8759825" y="3917950"/>
          <p14:tracePt t="33282" x="8759825" y="3925888"/>
          <p14:tracePt t="33289" x="8759825" y="3951288"/>
          <p14:tracePt t="33296" x="8759825" y="3968750"/>
          <p14:tracePt t="33313" x="8759825" y="3986213"/>
          <p14:tracePt t="33327" x="8759825" y="3994150"/>
          <p14:tracePt t="33335" x="8777288" y="3994150"/>
          <p14:tracePt t="33350" x="8793163" y="4002088"/>
          <p14:tracePt t="33358" x="8810625" y="4002088"/>
          <p14:tracePt t="33366" x="8828088" y="4002088"/>
          <p14:tracePt t="33371" x="8843963" y="4019550"/>
          <p14:tracePt t="35163" x="8818563" y="4019550"/>
          <p14:tracePt t="35172" x="8802688" y="4011613"/>
          <p14:tracePt t="35180" x="8777288" y="4011613"/>
          <p14:tracePt t="35195" x="8759825" y="4011613"/>
          <p14:tracePt t="35201" x="8750300" y="4002088"/>
          <p14:tracePt t="35209" x="8742363" y="4002088"/>
          <p14:tracePt t="35216" x="8724900" y="4002088"/>
          <p14:tracePt t="35239" x="8716963" y="4002088"/>
          <p14:tracePt t="35269" x="8709025" y="4002088"/>
          <p14:tracePt t="35347" x="8709025" y="4011613"/>
          <p14:tracePt t="35355" x="8709025" y="4019550"/>
          <p14:tracePt t="35393" x="8709025" y="4027488"/>
          <p14:tracePt t="35415" x="8709025" y="4037013"/>
          <p14:tracePt t="35484" x="8709025" y="4052888"/>
          <p14:tracePt t="35508" x="8709025" y="4070350"/>
          <p14:tracePt t="35531" x="8709025" y="4079875"/>
          <p14:tracePt t="35546" x="8716963" y="4087813"/>
          <p14:tracePt t="35553" x="8716963" y="4095750"/>
          <p14:tracePt t="35576" x="8716963" y="4105275"/>
          <p14:tracePt t="35591" x="8716963" y="4113213"/>
          <p14:tracePt t="35600" x="8716963" y="4121150"/>
          <p14:tracePt t="35606" x="8716963" y="4130675"/>
          <p14:tracePt t="35614" x="8716963" y="4156075"/>
          <p14:tracePt t="35620" x="8716963" y="4171950"/>
          <p14:tracePt t="38220" x="8709025" y="4171950"/>
          <p14:tracePt t="38227" x="8683625" y="4130675"/>
          <p14:tracePt t="38235" x="8658225" y="4121150"/>
          <p14:tracePt t="38245" x="8632825" y="4105275"/>
          <p14:tracePt t="38251" x="8605838" y="4087813"/>
          <p14:tracePt t="38257" x="8589963" y="4070350"/>
          <p14:tracePt t="38264" x="8572500" y="4052888"/>
          <p14:tracePt t="38272" x="8547100" y="4037013"/>
          <p14:tracePt t="38279" x="8521700" y="4027488"/>
          <p14:tracePt t="38287" x="8504238" y="4019550"/>
          <p14:tracePt t="38295" x="8488363" y="4011613"/>
          <p14:tracePt t="38303" x="8462963" y="3994150"/>
          <p14:tracePt t="38311" x="8435975" y="3986213"/>
          <p14:tracePt t="38318" x="8410575" y="3986213"/>
          <p14:tracePt t="38326" x="8402638" y="3976688"/>
          <p14:tracePt t="38333" x="8369300" y="3976688"/>
          <p14:tracePt t="38341" x="8343900" y="3976688"/>
          <p14:tracePt t="38349" x="8326438" y="3976688"/>
          <p14:tracePt t="38356" x="8291513" y="3976688"/>
          <p14:tracePt t="38364" x="8275638" y="3976688"/>
          <p14:tracePt t="38371" x="8250238" y="3986213"/>
          <p14:tracePt t="38379" x="8215313" y="3994150"/>
          <p14:tracePt t="38387" x="8199438" y="4002088"/>
          <p14:tracePt t="38395" x="8174038" y="4011613"/>
          <p14:tracePt t="38402" x="8139113" y="4011613"/>
          <p14:tracePt t="38410" x="8131175" y="4011613"/>
          <p14:tracePt t="38417" x="8096250" y="4027488"/>
          <p14:tracePt t="38427" x="8062913" y="4037013"/>
          <p14:tracePt t="38434" x="8037513" y="4044950"/>
          <p14:tracePt t="38446" x="7994650" y="4052888"/>
          <p14:tracePt t="38450" x="7943850" y="4062413"/>
          <p14:tracePt t="38457" x="7918450" y="4070350"/>
          <p14:tracePt t="38467" x="7867650" y="4079875"/>
          <p14:tracePt t="38470" x="7824788" y="4095750"/>
          <p14:tracePt t="38478" x="7766050" y="4095750"/>
          <p14:tracePt t="38486" x="7731125" y="4095750"/>
          <p14:tracePt t="38494" x="7697788" y="4095750"/>
          <p14:tracePt t="38501" x="7680325" y="4095750"/>
          <p14:tracePt t="38509" x="7654925" y="4095750"/>
          <p14:tracePt t="38517" x="7637463" y="4095750"/>
          <p14:tracePt t="39045" x="7637463" y="4062413"/>
          <p14:tracePt t="39053" x="7637463" y="4052888"/>
          <p14:tracePt t="39061" x="7637463" y="4027488"/>
          <p14:tracePt t="39069" x="7637463" y="4002088"/>
          <p14:tracePt t="39077" x="7637463" y="3986213"/>
          <p14:tracePt t="39083" x="7637463" y="3968750"/>
          <p14:tracePt t="39092" x="7637463" y="3943350"/>
          <p14:tracePt t="39098" x="7637463" y="3935413"/>
          <p14:tracePt t="39105" x="7637463" y="3925888"/>
          <p14:tracePt t="39113" x="7637463" y="3917950"/>
          <p14:tracePt t="39121" x="7637463" y="3900488"/>
          <p14:tracePt t="39130" x="7637463" y="3883025"/>
          <p14:tracePt t="39136" x="7637463" y="3867150"/>
          <p14:tracePt t="39144" x="7629525" y="3849688"/>
          <p14:tracePt t="39151" x="7621588" y="3832225"/>
          <p14:tracePt t="39160" x="7612063" y="3824288"/>
          <p14:tracePt t="39167" x="7596188" y="3816350"/>
          <p14:tracePt t="39175" x="7586663" y="3798888"/>
          <p14:tracePt t="39182" x="7578725" y="3790950"/>
          <p14:tracePt t="39191" x="7561263" y="3781425"/>
          <p14:tracePt t="39197" x="7545388" y="3773488"/>
          <p14:tracePt t="39205" x="7518400" y="3773488"/>
          <p14:tracePt t="39213" x="7502525" y="3763963"/>
          <p14:tracePt t="39221" x="7477125" y="3756025"/>
          <p14:tracePt t="39228" x="7459663" y="3756025"/>
          <p14:tracePt t="39235" x="7442200" y="3748088"/>
          <p14:tracePt t="39244" x="7426325" y="3748088"/>
          <p14:tracePt t="39251" x="7416800" y="3748088"/>
          <p14:tracePt t="39259" x="7400925" y="3748088"/>
          <p14:tracePt t="39266" x="7391400" y="3748088"/>
          <p14:tracePt t="39274" x="7373938" y="3748088"/>
          <p14:tracePt t="39281" x="7366000" y="3748088"/>
          <p14:tracePt t="39289" x="7358063" y="3748088"/>
          <p14:tracePt t="39297" x="7348538" y="3748088"/>
          <p14:tracePt t="39304" x="7340600" y="3748088"/>
          <p14:tracePt t="39320" x="7332663" y="3748088"/>
          <p14:tracePt t="39327" x="7323138" y="3748088"/>
          <p14:tracePt t="39335" x="7315200" y="3748088"/>
          <p14:tracePt t="39459" x="7332663" y="3748088"/>
          <p14:tracePt t="39466" x="7340600" y="3756025"/>
          <p14:tracePt t="39475" x="7366000" y="3756025"/>
          <p14:tracePt t="39481" x="7391400" y="3763963"/>
          <p14:tracePt t="39489" x="7408863" y="3773488"/>
          <p14:tracePt t="39496" x="7459663" y="3781425"/>
          <p14:tracePt t="39504" x="7502525" y="3798888"/>
          <p14:tracePt t="39513" x="7553325" y="3824288"/>
          <p14:tracePt t="39518" x="7612063" y="3832225"/>
          <p14:tracePt t="39527" x="7662863" y="3857625"/>
          <p14:tracePt t="39534" x="7705725" y="3883025"/>
          <p14:tracePt t="39543" x="7748588" y="3900488"/>
          <p14:tracePt t="39550" x="7781925" y="3917950"/>
          <p14:tracePt t="39558" x="7816850" y="3935413"/>
          <p14:tracePt t="39565" x="7850188" y="3943350"/>
          <p14:tracePt t="39572" x="7867650" y="3951288"/>
          <p14:tracePt t="39580" x="7885113" y="3951288"/>
          <p14:tracePt t="39588" x="7910513" y="3960813"/>
          <p14:tracePt t="39595" x="7935913" y="3960813"/>
          <p14:tracePt t="39604" x="7943850" y="3968750"/>
          <p14:tracePt t="39611" x="7961313" y="3968750"/>
          <p14:tracePt t="39618" x="7969250" y="3968750"/>
          <p14:tracePt t="39626" x="7977188" y="3968750"/>
          <p14:tracePt t="39635" x="7986713" y="3968750"/>
          <p14:tracePt t="39642" x="7994650" y="3976688"/>
          <p14:tracePt t="40322" x="7994650" y="4011613"/>
          <p14:tracePt t="40337" x="7986713" y="4044950"/>
          <p14:tracePt t="40345" x="7986713" y="4062413"/>
          <p14:tracePt t="40352" x="7977188" y="4087813"/>
          <p14:tracePt t="40359" x="7969250" y="4121150"/>
          <p14:tracePt t="40367" x="7961313" y="4146550"/>
          <p14:tracePt t="40375" x="7961313" y="4164013"/>
          <p14:tracePt t="40383" x="7951788" y="4189413"/>
          <p14:tracePt t="40390" x="7943850" y="4206875"/>
          <p14:tracePt t="40398" x="7935913" y="4232275"/>
          <p14:tracePt t="40408" x="7935913" y="4240213"/>
          <p14:tracePt t="40414" x="7935913" y="4265613"/>
          <p14:tracePt t="40422" x="7935913" y="4283075"/>
          <p14:tracePt t="40429" x="7926388" y="4291013"/>
          <p14:tracePt t="40436" x="7926388" y="4308475"/>
          <p14:tracePt t="40444" x="7926388" y="4325938"/>
          <p14:tracePt t="40452" x="7918450" y="4333875"/>
          <p14:tracePt t="40459" x="7918450" y="4351338"/>
          <p14:tracePt t="40467" x="7910513" y="4359275"/>
          <p14:tracePt t="40476" x="7910513" y="4368800"/>
          <p14:tracePt t="40482" x="7900988" y="4384675"/>
          <p14:tracePt t="40490" x="7900988" y="4394200"/>
          <p14:tracePt t="40497" x="7900988" y="4410075"/>
          <p14:tracePt t="40505" x="7900988" y="4427538"/>
          <p14:tracePt t="40512" x="7900988" y="4435475"/>
          <p14:tracePt t="40520" x="7900988" y="4445000"/>
          <p14:tracePt t="40528" x="7900988" y="4452938"/>
          <p14:tracePt t="40536" x="7893050" y="4470400"/>
          <p14:tracePt t="40543" x="7893050" y="4486275"/>
          <p14:tracePt t="40559" x="7885113" y="4503738"/>
          <p14:tracePt t="40566" x="7885113" y="4521200"/>
          <p14:tracePt t="40581" x="7885113" y="4538663"/>
          <p14:tracePt t="40597" x="7875588" y="4546600"/>
          <p14:tracePt t="40604" x="7875588" y="4564063"/>
          <p14:tracePt t="40612" x="7875588" y="4572000"/>
          <p14:tracePt t="40619" x="7867650" y="4589463"/>
          <p14:tracePt t="40636" x="7867650" y="4605338"/>
          <p14:tracePt t="40643" x="7867650" y="4614863"/>
          <p14:tracePt t="40651" x="7867650" y="4622800"/>
          <p14:tracePt t="40659" x="7867650" y="4630738"/>
          <p14:tracePt t="40666" x="7867650" y="4640263"/>
          <p14:tracePt t="40675" x="7867650" y="4648200"/>
          <p14:tracePt t="40682" x="7867650" y="4657725"/>
          <p14:tracePt t="40697" x="7867650" y="4665663"/>
          <p14:tracePt t="40705" x="7867650" y="4673600"/>
          <p14:tracePt t="40712" x="7867650" y="4683125"/>
          <p14:tracePt t="40719" x="7867650" y="4691063"/>
          <p14:tracePt t="40727" x="7867650" y="4699000"/>
          <p14:tracePt t="40735" x="7859713" y="4699000"/>
          <p14:tracePt t="40743" x="7859713" y="4708525"/>
          <p14:tracePt t="40750" x="7859713" y="4724400"/>
          <p14:tracePt t="40766" x="7859713" y="4741863"/>
          <p14:tracePt t="40781" x="7859713" y="4749800"/>
          <p14:tracePt t="40788" x="7859713" y="4759325"/>
          <p14:tracePt t="40796" x="7859713" y="4767263"/>
          <p14:tracePt t="40811" x="7859713" y="4775200"/>
          <p14:tracePt t="40842" x="7859713" y="4784725"/>
          <p14:tracePt t="40911" x="7859713" y="4792663"/>
          <p14:tracePt t="40957" x="7859713" y="4802188"/>
          <p14:tracePt t="40974" x="7859713" y="4810125"/>
          <p14:tracePt t="40995" x="7850188" y="4810125"/>
          <p14:tracePt t="41004" x="7850188" y="4818063"/>
          <p14:tracePt t="41019" x="7850188" y="4827588"/>
          <p14:tracePt t="41042" x="7850188" y="4835525"/>
          <p14:tracePt t="41071" x="7850188" y="4843463"/>
          <p14:tracePt t="41094" x="7850188" y="4852988"/>
          <p14:tracePt t="41140" x="7850188" y="4860925"/>
          <p14:tracePt t="41807" x="7850188" y="4818063"/>
          <p14:tracePt t="41814" x="7850188" y="4724400"/>
          <p14:tracePt t="41823" x="7850188" y="4622800"/>
          <p14:tracePt t="41829" x="7850188" y="4529138"/>
          <p14:tracePt t="41838" x="7850188" y="4427538"/>
          <p14:tracePt t="41844" x="7850188" y="4316413"/>
          <p14:tracePt t="41852" x="7850188" y="4214813"/>
          <p14:tracePt t="41859" x="7850188" y="4105275"/>
          <p14:tracePt t="41867" x="7850188" y="3986213"/>
          <p14:tracePt t="41875" x="7850188" y="3875088"/>
          <p14:tracePt t="41882" x="7850188" y="3748088"/>
          <p14:tracePt t="41891" x="7850188" y="3636963"/>
          <p14:tracePt t="41898" x="7859713" y="3509963"/>
          <p14:tracePt t="41909" x="7875588" y="3365500"/>
          <p14:tracePt t="41913" x="7900988" y="3238500"/>
          <p14:tracePt t="41924" x="7935913" y="3094038"/>
          <p14:tracePt t="41928" x="7961313" y="2949575"/>
          <p14:tracePt t="41936" x="8012113" y="2838450"/>
          <p14:tracePt t="41943" x="8054975" y="2719388"/>
          <p14:tracePt t="41952" x="8105775" y="2600325"/>
          <p14:tracePt t="41960" x="8147050" y="2498725"/>
          <p14:tracePt t="41965" x="8181975" y="2405063"/>
          <p14:tracePt t="41975" x="8224838" y="2319338"/>
          <p14:tracePt t="41980" x="8266113" y="2252663"/>
          <p14:tracePt t="41990" x="8301038" y="2200275"/>
          <p14:tracePt t="41996" x="8318500" y="2159000"/>
          <p14:tracePt t="42006" x="8343900" y="2116138"/>
          <p14:tracePt t="42011" x="8369300" y="2090738"/>
          <p14:tracePt t="42019" x="8402638" y="2055813"/>
          <p14:tracePt t="42027" x="8428038" y="2030413"/>
          <p14:tracePt t="42034" x="8462963" y="2014538"/>
          <p14:tracePt t="42041" x="8496300" y="1989138"/>
          <p14:tracePt t="42050" x="8513763" y="1971675"/>
          <p14:tracePt t="42058" x="8547100" y="1954213"/>
          <p14:tracePt t="42065" x="8572500" y="1938338"/>
          <p14:tracePt t="42073" x="8597900" y="1928813"/>
          <p14:tracePt t="42090" x="8658225" y="1903413"/>
          <p14:tracePt t="42095" x="8683625" y="1903413"/>
          <p14:tracePt t="42103" x="8716963" y="1895475"/>
          <p14:tracePt t="42111" x="8759825" y="1878013"/>
          <p14:tracePt t="42118" x="8793163" y="1878013"/>
          <p14:tracePt t="42126" x="8836025" y="1860550"/>
          <p14:tracePt t="42134" x="8886825" y="1852613"/>
          <p14:tracePt t="42142" x="8947150" y="1844675"/>
          <p14:tracePt t="42149" x="9005888" y="1835150"/>
          <p14:tracePt t="42158" x="9082088" y="1809750"/>
          <p14:tracePt t="42165" x="9150350" y="1801813"/>
          <p14:tracePt t="42172" x="9236075" y="1793875"/>
          <p14:tracePt t="42180" x="9302750" y="1776413"/>
          <p14:tracePt t="42189" x="9371013" y="1758950"/>
          <p14:tracePt t="42195" x="9447213" y="1758950"/>
          <p14:tracePt t="42202" x="9515475" y="1751013"/>
          <p14:tracePt t="42210" x="9591675" y="1751013"/>
          <p14:tracePt t="42218" x="9659938" y="1741488"/>
          <p14:tracePt t="42226" x="9736138" y="1741488"/>
          <p14:tracePt t="42234" x="9821863" y="1741488"/>
          <p14:tracePt t="42241" x="9890125" y="1741488"/>
          <p14:tracePt t="42249" x="9956800" y="1741488"/>
          <p14:tracePt t="42256" x="10017125" y="1741488"/>
          <p14:tracePt t="42264" x="10075863" y="1741488"/>
          <p14:tracePt t="42272" x="10136188" y="1741488"/>
          <p14:tracePt t="42279" x="10194925" y="1741488"/>
          <p14:tracePt t="42287" x="10237788" y="1741488"/>
          <p14:tracePt t="42295" x="10255250" y="1741488"/>
          <p14:tracePt t="42302" x="10271125" y="1741488"/>
          <p14:tracePt t="42587" x="10313988" y="1751013"/>
          <p14:tracePt t="42594" x="10364788" y="1766888"/>
          <p14:tracePt t="42602" x="10407650" y="1766888"/>
          <p14:tracePt t="42611" x="10458450" y="1793875"/>
          <p14:tracePt t="42617" x="10493375" y="1809750"/>
          <p14:tracePt t="42625" x="10534650" y="1827213"/>
          <p14:tracePt t="42631" x="10577513" y="1844675"/>
          <p14:tracePt t="42641" x="10602913" y="1852613"/>
          <p14:tracePt t="42647" x="10645775" y="1870075"/>
          <p14:tracePt t="42657" x="10679113" y="1885950"/>
          <p14:tracePt t="42662" x="10704513" y="1903413"/>
          <p14:tracePt t="42670" x="10747375" y="1920875"/>
          <p14:tracePt t="42677" x="10772775" y="1928813"/>
          <p14:tracePt t="42685" x="10807700" y="1946275"/>
          <p14:tracePt t="42694" x="10841038" y="1963738"/>
          <p14:tracePt t="42700" x="10874375" y="1979613"/>
          <p14:tracePt t="42709" x="10909300" y="1989138"/>
          <p14:tracePt t="42715" x="10917238" y="2005013"/>
          <p14:tracePt t="42725" x="10942638" y="2005013"/>
          <p14:tracePt t="42731" x="10968038" y="2014538"/>
          <p14:tracePt t="42739" x="10985500" y="2022475"/>
          <p14:tracePt t="42746" x="10993438" y="2022475"/>
          <p14:tracePt t="42758" x="11010900" y="2022475"/>
          <p14:tracePt t="42761" x="11028363" y="2030413"/>
          <p14:tracePt t="42769" x="11036300" y="2030413"/>
          <p14:tracePt t="42777" x="11053763" y="2039938"/>
          <p14:tracePt t="42785" x="11061700" y="2039938"/>
          <p14:tracePt t="42793" x="11071225" y="2047875"/>
          <p14:tracePt t="42799" x="11087100" y="2047875"/>
          <p14:tracePt t="42808" x="11096625" y="2055813"/>
          <p14:tracePt t="42823" x="11112500" y="2055813"/>
          <p14:tracePt t="42830" x="11122025" y="2055813"/>
          <p14:tracePt t="42845" x="11129963" y="2055813"/>
          <p14:tracePt t="42861" x="11137900" y="2055813"/>
          <p14:tracePt t="42868" x="11147425" y="2055813"/>
          <p14:tracePt t="42884" x="11155363" y="2055813"/>
          <p14:tracePt t="42891" x="11163300" y="2055813"/>
          <p14:tracePt t="42899" x="11172825" y="2055813"/>
          <p14:tracePt t="42908" x="11180763" y="2055813"/>
          <p14:tracePt t="42914" x="11198225" y="2055813"/>
          <p14:tracePt t="42924" x="11223625" y="2055813"/>
          <p14:tracePt t="42929" x="11241088" y="2055813"/>
          <p14:tracePt t="42941" x="11256963" y="2055813"/>
          <p14:tracePt t="42945" x="11282363" y="2047875"/>
          <p14:tracePt t="42953" x="11299825" y="2047875"/>
          <p14:tracePt t="42960" x="11325225" y="2047875"/>
          <p14:tracePt t="42968" x="11350625" y="2039938"/>
          <p14:tracePt t="42975" x="11376025" y="2039938"/>
          <p14:tracePt t="42982" x="11393488" y="2039938"/>
          <p14:tracePt t="42991" x="11410950" y="2039938"/>
          <p14:tracePt t="42998" x="11426825" y="2030413"/>
          <p14:tracePt t="43005" x="11436350" y="2030413"/>
          <p14:tracePt t="43012" x="11452225" y="2030413"/>
          <p14:tracePt t="43020" x="11469688" y="2030413"/>
          <p14:tracePt t="43036" x="11477625" y="2030413"/>
          <p14:tracePt t="43043" x="11487150" y="2030413"/>
          <p14:tracePt t="43072" x="11495088" y="2030413"/>
          <p14:tracePt t="43074" x="11503025" y="2030413"/>
          <p14:tracePt t="43082" x="11512550" y="2030413"/>
          <p14:tracePt t="43105" x="11520488" y="2030413"/>
          <p14:tracePt t="43121" x="11530013" y="2030413"/>
          <p14:tracePt t="43144" x="11537950" y="2030413"/>
          <p14:tracePt t="43159" x="11537950" y="2022475"/>
          <p14:tracePt t="43174" x="11545888" y="2022475"/>
          <p14:tracePt t="43189" x="11555413" y="2022475"/>
          <p14:tracePt t="43319" x="11555413" y="2014538"/>
          <p14:tracePt t="43350" x="11563350" y="2005013"/>
          <p14:tracePt t="43405" x="11563350" y="1997075"/>
          <p14:tracePt t="43420" x="11563350" y="1989138"/>
          <p14:tracePt t="43435" x="11563350" y="1979613"/>
          <p14:tracePt t="43473" x="11571288" y="1971675"/>
          <p14:tracePt t="43489" x="11571288" y="1963738"/>
          <p14:tracePt t="43525" x="11571288" y="1954213"/>
          <p14:tracePt t="43532" x="11571288" y="1946275"/>
          <p14:tracePt t="43578" x="11571288" y="1938338"/>
          <p14:tracePt t="43808" x="11571288" y="1946275"/>
          <p14:tracePt t="48105" x="11588750" y="1963738"/>
          <p14:tracePt t="48112" x="11622088" y="1979613"/>
          <p14:tracePt t="48121" x="11647488" y="1979613"/>
          <p14:tracePt t="48128" x="11674475" y="1989138"/>
          <p14:tracePt t="48136" x="11690350" y="2005013"/>
          <p14:tracePt t="48143" x="11707813" y="2022475"/>
          <p14:tracePt t="48152" x="11733213" y="2030413"/>
          <p14:tracePt t="48158" x="11741150" y="2047875"/>
          <p14:tracePt t="48168" x="11758613" y="2055813"/>
          <p14:tracePt t="48174" x="11758613" y="2073275"/>
          <p14:tracePt t="48182" x="11766550" y="2082800"/>
          <p14:tracePt t="48188" x="11784013" y="2098675"/>
          <p14:tracePt t="48196" x="11791950" y="2108200"/>
          <p14:tracePt t="48204" x="11791950" y="2124075"/>
          <p14:tracePt t="48212" x="11791950" y="2141538"/>
          <p14:tracePt t="48220" x="11801475" y="2159000"/>
          <p14:tracePt t="48227" x="11809413" y="2184400"/>
          <p14:tracePt t="48235" x="11809413" y="2209800"/>
          <p14:tracePt t="48241" x="11809413" y="2227263"/>
          <p14:tracePt t="48251" x="11809413" y="2260600"/>
          <p14:tracePt t="48257" x="11818938" y="2286000"/>
          <p14:tracePt t="48264" x="11818938" y="2311400"/>
          <p14:tracePt t="48272" x="11818938" y="2328863"/>
          <p14:tracePt t="48280" x="11818938" y="2354263"/>
          <p14:tracePt t="48287" x="11818938" y="2379663"/>
          <p14:tracePt t="48295" x="11826875" y="2397125"/>
          <p14:tracePt t="48302" x="11826875" y="2413000"/>
          <p14:tracePt t="48310" x="11826875" y="2438400"/>
          <p14:tracePt t="48318" x="11826875" y="2447925"/>
          <p14:tracePt t="48325" x="11826875" y="2463800"/>
          <p14:tracePt t="48333" x="11826875" y="2473325"/>
          <p14:tracePt t="48340" x="11826875" y="2489200"/>
          <p14:tracePt t="48350" x="11826875" y="2506663"/>
          <p14:tracePt t="48357" x="11826875" y="2516188"/>
          <p14:tracePt t="48364" x="11826875" y="2532063"/>
          <p14:tracePt t="48379" x="11826875" y="2549525"/>
          <p14:tracePt t="48387" x="11826875" y="2566988"/>
          <p14:tracePt t="48395" x="11818938" y="2574925"/>
          <p14:tracePt t="48403" x="11818938" y="2592388"/>
          <p14:tracePt t="48410" x="11809413" y="2608263"/>
          <p14:tracePt t="48418" x="11801475" y="2625725"/>
          <p14:tracePt t="48426" x="11791950" y="2643188"/>
          <p14:tracePt t="48434" x="11776075" y="2668588"/>
          <p14:tracePt t="48441" x="11766550" y="2693988"/>
          <p14:tracePt t="48450" x="11758613" y="2711450"/>
          <p14:tracePt t="48456" x="11733213" y="2736850"/>
          <p14:tracePt t="48464" x="11725275" y="2752725"/>
          <p14:tracePt t="48473" x="11715750" y="2778125"/>
          <p14:tracePt t="48479" x="11699875" y="2795588"/>
          <p14:tracePt t="48486" x="11682413" y="2805113"/>
          <p14:tracePt t="48494" x="11674475" y="2820988"/>
          <p14:tracePt t="48504" x="11674475" y="2830513"/>
          <p14:tracePt t="48511" x="11664950" y="2838450"/>
          <p14:tracePt t="48519" x="11657013" y="2838450"/>
          <p14:tracePt t="48647" x="11647488" y="2838450"/>
          <p14:tracePt t="50290" x="11622088" y="2838450"/>
          <p14:tracePt t="50299" x="11588750" y="2830513"/>
          <p14:tracePt t="50306" x="11537950" y="2805113"/>
          <p14:tracePt t="50315" x="11477625" y="2778125"/>
          <p14:tracePt t="50322" x="11401425" y="2744788"/>
          <p14:tracePt t="50330" x="11325225" y="2719388"/>
          <p14:tracePt t="50336" x="11223625" y="2686050"/>
          <p14:tracePt t="50344" x="11122025" y="2651125"/>
          <p14:tracePt t="50351" x="11018838" y="2617788"/>
          <p14:tracePt t="50359" x="10901363" y="2582863"/>
          <p14:tracePt t="50368" x="10798175" y="2557463"/>
          <p14:tracePt t="50374" x="10696575" y="2541588"/>
          <p14:tracePt t="50383" x="10585450" y="2516188"/>
          <p14:tracePt t="50390" x="10483850" y="2489200"/>
          <p14:tracePt t="50398" x="10374313" y="2481263"/>
          <p14:tracePt t="50405" x="10271125" y="2481263"/>
          <p14:tracePt t="50413" x="10169525" y="2481263"/>
          <p14:tracePt t="50420" x="10085388" y="2481263"/>
          <p14:tracePt t="50428" x="9991725" y="2481263"/>
          <p14:tracePt t="50435" x="9890125" y="2481263"/>
          <p14:tracePt t="50443" x="9786938" y="2481263"/>
          <p14:tracePt t="50451" x="9685338" y="2481263"/>
          <p14:tracePt t="50458" x="9601200" y="2481263"/>
          <p14:tracePt t="50466" x="9515475" y="2498725"/>
          <p14:tracePt t="50474" x="9431338" y="2498725"/>
          <p14:tracePt t="50482" x="9345613" y="2506663"/>
          <p14:tracePt t="50489" x="9261475" y="2506663"/>
          <p14:tracePt t="50498" x="9193213" y="2506663"/>
          <p14:tracePt t="50504" x="9117013" y="2516188"/>
          <p14:tracePt t="50512" x="9048750" y="2516188"/>
          <p14:tracePt t="50519" x="8997950" y="2524125"/>
          <p14:tracePt t="50527" x="8955088" y="2524125"/>
          <p14:tracePt t="50535" x="8921750" y="2532063"/>
          <p14:tracePt t="50542" x="8886825" y="2541588"/>
          <p14:tracePt t="50550" x="8853488" y="2541588"/>
          <p14:tracePt t="50558" x="8836025" y="2549525"/>
          <p14:tracePt t="50565" x="8810625" y="2557463"/>
          <p14:tracePt t="50572" x="8793163" y="2566988"/>
          <p14:tracePt t="50582" x="8785225" y="2566988"/>
          <p14:tracePt t="50588" x="8767763" y="2574925"/>
          <p14:tracePt t="50595" x="8759825" y="2574925"/>
          <p14:tracePt t="50619" x="8750300" y="2574925"/>
          <p14:tracePt t="50626" x="8750300" y="2582863"/>
          <p14:tracePt t="50650" x="8742363" y="2582863"/>
          <p14:tracePt t="50688" x="8742363" y="2592388"/>
          <p14:tracePt t="50695" x="8750300" y="2600325"/>
          <p14:tracePt t="50703" x="8759825" y="2617788"/>
          <p14:tracePt t="50711" x="8767763" y="2643188"/>
          <p14:tracePt t="50718" x="8793163" y="2660650"/>
          <p14:tracePt t="50726" x="8818563" y="2676525"/>
          <p14:tracePt t="50735" x="8843963" y="2693988"/>
          <p14:tracePt t="50742" x="8878888" y="2719388"/>
          <p14:tracePt t="50749" x="8904288" y="2727325"/>
          <p14:tracePt t="50757" x="8947150" y="2752725"/>
          <p14:tracePt t="50765" x="8980488" y="2762250"/>
          <p14:tracePt t="50772" x="9023350" y="2770188"/>
          <p14:tracePt t="50779" x="9074150" y="2787650"/>
          <p14:tracePt t="50787" x="9117013" y="2787650"/>
          <p14:tracePt t="50795" x="9167813" y="2805113"/>
          <p14:tracePt t="50802" x="9209088" y="2805113"/>
          <p14:tracePt t="50810" x="9251950" y="2805113"/>
          <p14:tracePt t="50818" x="9286875" y="2805113"/>
          <p14:tracePt t="50826" x="9328150" y="2805113"/>
          <p14:tracePt t="50834" x="9345613" y="2805113"/>
          <p14:tracePt t="50840" x="9371013" y="2805113"/>
          <p14:tracePt t="50849" x="9405938" y="2805113"/>
          <p14:tracePt t="50856" x="9421813" y="2805113"/>
          <p14:tracePt t="50865" x="9447213" y="2795588"/>
          <p14:tracePt t="50872" x="9472613" y="2795588"/>
          <p14:tracePt t="50879" x="9490075" y="2795588"/>
          <p14:tracePt t="50886" x="9507538" y="2795588"/>
          <p14:tracePt t="50894" x="9532938" y="2795588"/>
          <p14:tracePt t="50902" x="9540875" y="2795588"/>
          <p14:tracePt t="50909" x="9566275" y="2795588"/>
          <p14:tracePt t="50917" x="9583738" y="2787650"/>
          <p14:tracePt t="50925" x="9591675" y="2787650"/>
          <p14:tracePt t="50933" x="9601200" y="2787650"/>
          <p14:tracePt t="50940" x="9626600" y="2787650"/>
          <p14:tracePt t="50956" x="9642475" y="2787650"/>
          <p14:tracePt t="50963" x="9652000" y="2787650"/>
          <p14:tracePt t="50978" x="9659938" y="2787650"/>
          <p14:tracePt t="50993" x="9667875" y="2787650"/>
          <p14:tracePt t="51109" x="9667875" y="2778125"/>
          <p14:tracePt t="51148" x="9677400" y="2778125"/>
          <p14:tracePt t="51233" x="9677400" y="2770188"/>
          <p14:tracePt t="51239" x="9667875" y="2770188"/>
          <p14:tracePt t="51248" x="9659938" y="2770188"/>
          <p14:tracePt t="51254" x="9652000" y="2770188"/>
          <p14:tracePt t="51264" x="9634538" y="2770188"/>
          <p14:tracePt t="51270" x="9609138" y="2770188"/>
          <p14:tracePt t="51278" x="9591675" y="2770188"/>
          <p14:tracePt t="51285" x="9550400" y="2770188"/>
          <p14:tracePt t="51291" x="9507538" y="2770188"/>
          <p14:tracePt t="51300" x="9464675" y="2770188"/>
          <p14:tracePt t="51307" x="9413875" y="2752725"/>
          <p14:tracePt t="51317" x="9371013" y="2752725"/>
          <p14:tracePt t="51323" x="9312275" y="2752725"/>
          <p14:tracePt t="51332" x="9251950" y="2752725"/>
          <p14:tracePt t="51338" x="9193213" y="2744788"/>
          <p14:tracePt t="51346" x="9150350" y="2744788"/>
          <p14:tracePt t="51353" x="9091613" y="2744788"/>
          <p14:tracePt t="51361" x="9056688" y="2744788"/>
          <p14:tracePt t="51368" x="9013825" y="2744788"/>
          <p14:tracePt t="51376" x="8988425" y="2744788"/>
          <p14:tracePt t="51384" x="8947150" y="2744788"/>
          <p14:tracePt t="51391" x="8921750" y="2762250"/>
          <p14:tracePt t="51399" x="8886825" y="2770188"/>
          <p14:tracePt t="51406" x="8853488" y="2770188"/>
          <p14:tracePt t="51415" x="8818563" y="2770188"/>
          <p14:tracePt t="51421" x="8785225" y="2787650"/>
          <p14:tracePt t="51429" x="8767763" y="2787650"/>
          <p14:tracePt t="51437" x="8734425" y="2805113"/>
          <p14:tracePt t="51444" x="8709025" y="2805113"/>
          <p14:tracePt t="51452" x="8674100" y="2820988"/>
          <p14:tracePt t="51460" x="8648700" y="2820988"/>
          <p14:tracePt t="51467" x="8632825" y="2830513"/>
          <p14:tracePt t="51475" x="8597900" y="2838450"/>
          <p14:tracePt t="51483" x="8572500" y="2855913"/>
          <p14:tracePt t="51491" x="8547100" y="2863850"/>
          <p14:tracePt t="51499" x="8529638" y="2871788"/>
          <p14:tracePt t="51506" x="8513763" y="2881313"/>
          <p14:tracePt t="51514" x="8504238" y="2889250"/>
          <p14:tracePt t="51522" x="8496300" y="2889250"/>
          <p14:tracePt t="51529" x="8488363" y="2889250"/>
          <p14:tracePt t="51536" x="8478838" y="2889250"/>
          <p14:tracePt t="51544" x="8478838" y="2897188"/>
          <p14:tracePt t="51551" x="8470900" y="2897188"/>
          <p14:tracePt t="51559" x="8470900" y="2906713"/>
          <p14:tracePt t="51574" x="8470900" y="2914650"/>
          <p14:tracePt t="51582" x="8462963" y="2922588"/>
          <p14:tracePt t="51589" x="8462963" y="2932113"/>
          <p14:tracePt t="51599" x="8462963" y="2957513"/>
          <p14:tracePt t="51605" x="8445500" y="2990850"/>
          <p14:tracePt t="51610" x="8435975" y="3016250"/>
          <p14:tracePt t="52035" x="8428038" y="3051175"/>
          <p14:tracePt t="52043" x="8420100" y="3059113"/>
          <p14:tracePt t="52050" x="8402638" y="3084513"/>
          <p14:tracePt t="52057" x="8402638" y="3109913"/>
          <p14:tracePt t="52067" x="8394700" y="3135313"/>
          <p14:tracePt t="52082" x="8385175" y="3178175"/>
          <p14:tracePt t="52086" x="8385175" y="3203575"/>
          <p14:tracePt t="52094" x="8385175" y="3211513"/>
          <p14:tracePt t="52101" x="8385175" y="3238500"/>
          <p14:tracePt t="52109" x="8385175" y="3263900"/>
          <p14:tracePt t="52116" x="8394700" y="3279775"/>
          <p14:tracePt t="52125" x="8402638" y="3297238"/>
          <p14:tracePt t="52132" x="8420100" y="3322638"/>
          <p14:tracePt t="52140" x="8435975" y="3340100"/>
          <p14:tracePt t="52148" x="8470900" y="3365500"/>
          <p14:tracePt t="52154" x="8521700" y="3382963"/>
          <p14:tracePt t="52163" x="8564563" y="3398838"/>
          <p14:tracePt t="52170" x="8632825" y="3424238"/>
          <p14:tracePt t="52179" x="8699500" y="3433763"/>
          <p14:tracePt t="52185" x="8785225" y="3441700"/>
          <p14:tracePt t="52193" x="8861425" y="3459163"/>
          <p14:tracePt t="52201" x="8947150" y="3467100"/>
          <p14:tracePt t="52208" x="9005888" y="3467100"/>
          <p14:tracePt t="52216" x="9064625" y="3467100"/>
          <p14:tracePt t="52224" x="9107488" y="3467100"/>
          <p14:tracePt t="52232" x="9158288" y="3459163"/>
          <p14:tracePt t="52239" x="9201150" y="3459163"/>
          <p14:tracePt t="52247" x="9244013" y="3449638"/>
          <p14:tracePt t="52255" x="9277350" y="3433763"/>
          <p14:tracePt t="52263" x="9302750" y="3424238"/>
          <p14:tracePt t="52270" x="9328150" y="3416300"/>
          <p14:tracePt t="52278" x="9337675" y="3408363"/>
          <p14:tracePt t="52285" x="9345613" y="3408363"/>
          <p14:tracePt t="52300" x="9353550" y="3398838"/>
          <p14:tracePt t="52347" x="9345613" y="3398838"/>
          <p14:tracePt t="52362" x="9328150" y="3398838"/>
          <p14:tracePt t="52370" x="9320213" y="3398838"/>
          <p14:tracePt t="52378" x="9302750" y="3408363"/>
          <p14:tracePt t="52384" x="9286875" y="3416300"/>
          <p14:tracePt t="52392" x="9251950" y="3433763"/>
          <p14:tracePt t="52400" x="9218613" y="3441700"/>
          <p14:tracePt t="52407" x="9158288" y="3459163"/>
          <p14:tracePt t="52415" x="9117013" y="3467100"/>
          <p14:tracePt t="52423" x="9039225" y="3467100"/>
          <p14:tracePt t="52431" x="8980488" y="3475038"/>
          <p14:tracePt t="52438" x="8929688" y="3475038"/>
          <p14:tracePt t="52447" x="8853488" y="3475038"/>
          <p14:tracePt t="52453" x="8785225" y="3475038"/>
          <p14:tracePt t="52461" x="8734425" y="3475038"/>
          <p14:tracePt t="52468" x="8674100" y="3475038"/>
          <p14:tracePt t="52476" x="8632825" y="3467100"/>
          <p14:tracePt t="52483" x="8589963" y="3459163"/>
          <p14:tracePt t="52492" x="8539163" y="3449638"/>
          <p14:tracePt t="52499" x="8504238" y="3441700"/>
          <p14:tracePt t="52506" x="8470900" y="3424238"/>
          <p14:tracePt t="52516" x="8462963" y="3416300"/>
          <p14:tracePt t="52523" x="8428038" y="3408363"/>
          <p14:tracePt t="52530" x="8402638" y="3398838"/>
          <p14:tracePt t="52538" x="8377238" y="3390900"/>
          <p14:tracePt t="52548" x="8359775" y="3382963"/>
          <p14:tracePt t="52552" x="8351838" y="3382963"/>
          <p14:tracePt t="52561" x="8334375" y="3382963"/>
          <p14:tracePt t="52568" x="8326438" y="3382963"/>
          <p14:tracePt t="52576" x="8318500" y="3382963"/>
          <p14:tracePt t="52583" x="8308975" y="3382963"/>
          <p14:tracePt t="52591" x="8301038" y="3382963"/>
          <p14:tracePt t="52614" x="8291513" y="3382963"/>
          <p14:tracePt t="52621" x="8283575" y="3390900"/>
          <p14:tracePt t="52630" x="8283575" y="3398838"/>
          <p14:tracePt t="52636" x="8275638" y="3416300"/>
          <p14:tracePt t="52645" x="8266113" y="3433763"/>
          <p14:tracePt t="52652" x="8240713" y="3467100"/>
          <p14:tracePt t="52660" x="8232775" y="3502025"/>
          <p14:tracePt t="52667" x="8215313" y="3543300"/>
          <p14:tracePt t="52675" x="8189913" y="3594100"/>
          <p14:tracePt t="52682" x="8174038" y="3654425"/>
          <p14:tracePt t="52690" x="8164513" y="3713163"/>
          <p14:tracePt t="52699" x="8139113" y="3790950"/>
          <p14:tracePt t="52705" x="8131175" y="3867150"/>
          <p14:tracePt t="52714" x="8121650" y="3951288"/>
          <p14:tracePt t="52721" x="8105775" y="4019550"/>
          <p14:tracePt t="52729" x="8105775" y="4105275"/>
          <p14:tracePt t="52736" x="8096250" y="4181475"/>
          <p14:tracePt t="52744" x="8096250" y="4265613"/>
          <p14:tracePt t="52752" x="8096250" y="4333875"/>
          <p14:tracePt t="52759" x="8096250" y="4410075"/>
          <p14:tracePt t="52766" x="8096250" y="4470400"/>
          <p14:tracePt t="52774" x="8096250" y="4538663"/>
          <p14:tracePt t="52782" x="8096250" y="4579938"/>
          <p14:tracePt t="52789" x="8088313" y="4640263"/>
          <p14:tracePt t="52798" x="8088313" y="4683125"/>
          <p14:tracePt t="52805" x="8080375" y="4741863"/>
          <p14:tracePt t="52814" x="8080375" y="4792663"/>
          <p14:tracePt t="52821" x="8080375" y="4818063"/>
          <p14:tracePt t="52829" x="8070850" y="4860925"/>
          <p14:tracePt t="52835" x="8062913" y="4894263"/>
          <p14:tracePt t="52843" x="8062913" y="4929188"/>
          <p14:tracePt t="52851" x="8054975" y="4954588"/>
          <p14:tracePt t="52859" x="8054975" y="4972050"/>
          <p14:tracePt t="52866" x="8054975" y="4987925"/>
          <p14:tracePt t="52874" x="8045450" y="5005388"/>
          <p14:tracePt t="52882" x="8045450" y="5013325"/>
          <p14:tracePt t="52889" x="8045450" y="5030788"/>
          <p14:tracePt t="52897" x="8045450" y="5038725"/>
          <p14:tracePt t="52906" x="8045450" y="5048250"/>
          <p14:tracePt t="52913" x="8045450" y="5064125"/>
          <p14:tracePt t="52919" x="8054975" y="5081588"/>
          <p14:tracePt t="52927" x="8070850" y="5091113"/>
          <p14:tracePt t="52935" x="8088313" y="5099050"/>
          <p14:tracePt t="52940" x="8113713" y="5106988"/>
          <p14:tracePt t="53303" x="8105775" y="5106988"/>
          <p14:tracePt t="53311" x="8088313" y="5106988"/>
          <p14:tracePt t="53318" x="8080375" y="5106988"/>
          <p14:tracePt t="53325" x="8062913" y="5106988"/>
          <p14:tracePt t="53332" x="8037513" y="5106988"/>
          <p14:tracePt t="53340" x="8020050" y="5106988"/>
          <p14:tracePt t="53348" x="7994650" y="5106988"/>
          <p14:tracePt t="53355" x="7969250" y="5106988"/>
          <p14:tracePt t="53362" x="7935913" y="5099050"/>
          <p14:tracePt t="53370" x="7910513" y="5099050"/>
          <p14:tracePt t="53378" x="7885113" y="5099050"/>
          <p14:tracePt t="53386" x="7842250" y="5099050"/>
          <p14:tracePt t="53395" x="7799388" y="5099050"/>
          <p14:tracePt t="53401" x="7756525" y="5099050"/>
          <p14:tracePt t="53409" x="7697788" y="5099050"/>
          <p14:tracePt t="53416" x="7637463" y="5099050"/>
          <p14:tracePt t="53423" x="7570788" y="5099050"/>
          <p14:tracePt t="53431" x="7493000" y="5099050"/>
          <p14:tracePt t="53439" x="7426325" y="5099050"/>
          <p14:tracePt t="53447" x="7348538" y="5099050"/>
          <p14:tracePt t="53454" x="7297738" y="5099050"/>
          <p14:tracePt t="53462" x="7239000" y="5099050"/>
          <p14:tracePt t="53470" x="7153275" y="5099050"/>
          <p14:tracePt t="53479" x="7094538" y="5099050"/>
          <p14:tracePt t="53485" x="7008813" y="5116513"/>
          <p14:tracePt t="53493" x="6932613" y="5116513"/>
          <p14:tracePt t="53500" x="6864350" y="5116513"/>
          <p14:tracePt t="53507" x="6788150" y="5116513"/>
          <p14:tracePt t="53516" x="6729413" y="5124450"/>
          <p14:tracePt t="53524" x="6661150" y="5124450"/>
          <p14:tracePt t="53531" x="6600825" y="5132388"/>
          <p14:tracePt t="53539" x="6559550" y="5132388"/>
          <p14:tracePt t="53547" x="6499225" y="5132388"/>
          <p14:tracePt t="53554" x="6448425" y="5149850"/>
          <p14:tracePt t="53562" x="6423025" y="5149850"/>
          <p14:tracePt t="53569" x="6389688" y="5149850"/>
          <p14:tracePt t="53576" x="6346825" y="5167313"/>
          <p14:tracePt t="53584" x="6321425" y="5167313"/>
          <p14:tracePt t="53592" x="6296025" y="5167313"/>
          <p14:tracePt t="53600" x="6286500" y="5175250"/>
          <p14:tracePt t="53607" x="6270625" y="5183188"/>
          <p14:tracePt t="53615" x="6261100" y="5183188"/>
          <p14:tracePt t="53623" x="6261100" y="5192713"/>
          <p14:tracePt t="53676" x="6270625" y="5183188"/>
          <p14:tracePt t="53684" x="6286500" y="5183188"/>
          <p14:tracePt t="53692" x="6303963" y="5183188"/>
          <p14:tracePt t="53699" x="6338888" y="5183188"/>
          <p14:tracePt t="53707" x="6380163" y="5183188"/>
          <p14:tracePt t="53715" x="6423025" y="5183188"/>
          <p14:tracePt t="53722" x="6483350" y="5183188"/>
          <p14:tracePt t="53731" x="6550025" y="5183188"/>
          <p14:tracePt t="53738" x="6610350" y="5183188"/>
          <p14:tracePt t="53746" x="6678613" y="5183188"/>
          <p14:tracePt t="53753" x="6737350" y="5183188"/>
          <p14:tracePt t="53763" x="6797675" y="5183188"/>
          <p14:tracePt t="53769" x="6881813" y="5183188"/>
          <p14:tracePt t="53777" x="6942138" y="5183188"/>
          <p14:tracePt t="53784" x="7008813" y="5183188"/>
          <p14:tracePt t="53792" x="7094538" y="5183188"/>
          <p14:tracePt t="53799" x="7170738" y="5183188"/>
          <p14:tracePt t="53807" x="7239000" y="5183188"/>
          <p14:tracePt t="53815" x="7281863" y="5183188"/>
          <p14:tracePt t="53822" x="7340600" y="5157788"/>
          <p14:tracePt t="53830" x="7391400" y="5157788"/>
          <p14:tracePt t="53839" x="7451725" y="5141913"/>
          <p14:tracePt t="53846" x="7493000" y="5141913"/>
          <p14:tracePt t="53852" x="7535863" y="5141913"/>
          <p14:tracePt t="53862" x="7596188" y="5132388"/>
          <p14:tracePt t="53869" x="7646988" y="5116513"/>
          <p14:tracePt t="53876" x="7688263" y="5116513"/>
          <p14:tracePt t="53883" x="7705725" y="5106988"/>
          <p14:tracePt t="53891" x="7731125" y="5106988"/>
          <p14:tracePt t="53900" x="7756525" y="5106988"/>
          <p14:tracePt t="53907" x="7773988" y="5099050"/>
          <p14:tracePt t="53914" x="7781925" y="5099050"/>
          <p14:tracePt t="53923" x="7791450" y="5099050"/>
          <p14:tracePt t="53930" x="7799388" y="5091113"/>
          <p14:tracePt t="53947" x="7816850" y="5081588"/>
          <p14:tracePt t="53953" x="7824788" y="5081588"/>
          <p14:tracePt t="53960" x="7824788" y="5073650"/>
          <p14:tracePt t="53968" x="7832725" y="5073650"/>
          <p14:tracePt t="54014" x="7832725" y="5064125"/>
          <p14:tracePt t="54038" x="7832725" y="5056188"/>
          <p14:tracePt t="54067" x="7842250" y="5056188"/>
          <p14:tracePt t="54082" x="7850188" y="5048250"/>
          <p14:tracePt t="54098" x="7850188" y="5038725"/>
          <p14:tracePt t="54106" x="7850188" y="5030788"/>
          <p14:tracePt t="54144" x="7850188" y="5022850"/>
          <p14:tracePt t="54166" x="7850188" y="5013325"/>
          <p14:tracePt t="54183" x="7859713" y="5013325"/>
          <p14:tracePt t="54190" x="7867650" y="5005388"/>
          <p14:tracePt t="54205" x="7875588" y="4997450"/>
          <p14:tracePt t="54213" x="7875588" y="4987925"/>
          <p14:tracePt t="54235" x="7875588" y="4979988"/>
          <p14:tracePt t="54258" x="7875588" y="4972050"/>
          <p14:tracePt t="54389" x="7875588" y="4979988"/>
          <p14:tracePt t="54397" x="7867650" y="4979988"/>
          <p14:tracePt t="54969" x="7867650" y="4987925"/>
          <p14:tracePt t="54984" x="7867650" y="5005388"/>
          <p14:tracePt t="54992" x="7867650" y="5013325"/>
          <p14:tracePt t="55008" x="7867650" y="5022850"/>
          <p14:tracePt t="55014" x="7867650" y="5038725"/>
          <p14:tracePt t="55030" x="7867650" y="5048250"/>
          <p14:tracePt t="55038" x="7867650" y="5056188"/>
          <p14:tracePt t="55053" x="7867650" y="5073650"/>
          <p14:tracePt t="55063" x="7867650" y="5081588"/>
          <p14:tracePt t="55076" x="7867650" y="5091113"/>
          <p14:tracePt t="55083" x="7867650" y="5099050"/>
          <p14:tracePt t="55099" x="7867650" y="5106988"/>
          <p14:tracePt t="55106" x="7867650" y="5124450"/>
          <p14:tracePt t="55122" x="7867650" y="5132388"/>
          <p14:tracePt t="55130" x="7867650" y="5149850"/>
          <p14:tracePt t="55144" x="7867650" y="5157788"/>
          <p14:tracePt t="55152" x="7875588" y="5175250"/>
          <p14:tracePt t="55167" x="7875588" y="5192713"/>
          <p14:tracePt t="55175" x="7875588" y="5200650"/>
          <p14:tracePt t="55190" x="7875588" y="5208588"/>
          <p14:tracePt t="55198" x="7875588" y="5218113"/>
          <p14:tracePt t="55214" x="7875588" y="5226050"/>
          <p14:tracePt t="55221" x="7885113" y="5235575"/>
          <p14:tracePt t="55229" x="7885113" y="5243513"/>
          <p14:tracePt t="55244" x="7893050" y="5243513"/>
          <p14:tracePt t="55252" x="7893050" y="5251450"/>
          <p14:tracePt t="55275" x="7893050" y="5260975"/>
          <p14:tracePt t="55306" x="7893050" y="5268913"/>
          <p14:tracePt t="55313" x="7900988" y="5268913"/>
          <p14:tracePt t="55321" x="7900988" y="5276850"/>
          <p14:tracePt t="55329" x="7900988" y="5286375"/>
          <p14:tracePt t="55345" x="7900988" y="5302250"/>
          <p14:tracePt t="55352" x="7900988" y="5311775"/>
          <p14:tracePt t="55366" x="7900988" y="5319713"/>
          <p14:tracePt t="55374" x="7900988" y="5327650"/>
          <p14:tracePt t="55389" x="7900988" y="5337175"/>
          <p14:tracePt t="55397" x="7900988" y="5345113"/>
          <p14:tracePt t="55405" x="7900988" y="5353050"/>
          <p14:tracePt t="55421" x="7900988" y="5362575"/>
          <p14:tracePt t="55429" x="7900988" y="5370513"/>
          <p14:tracePt t="55445" x="7900988" y="5380038"/>
          <p14:tracePt t="55458" x="7900988" y="5387975"/>
          <p14:tracePt t="55466" x="7900988" y="5395913"/>
          <p14:tracePt t="55474" x="7900988" y="5405438"/>
          <p14:tracePt t="55481" x="7900988" y="5413375"/>
          <p14:tracePt t="55489" x="7900988" y="5421313"/>
          <p14:tracePt t="55497" x="7900988" y="5430838"/>
          <p14:tracePt t="55504" x="7900988" y="5438775"/>
          <p14:tracePt t="55535" x="7900988" y="5446713"/>
          <p14:tracePt t="55550" x="7900988" y="5456238"/>
          <p14:tracePt t="55604" x="7893050" y="5456238"/>
          <p14:tracePt t="55619" x="7893050" y="5446713"/>
          <p14:tracePt t="55627" x="7893050" y="5438775"/>
          <p14:tracePt t="55634" x="7893050" y="5430838"/>
          <p14:tracePt t="55642" x="7893050" y="5421313"/>
          <p14:tracePt t="55649" x="7900988" y="5405438"/>
          <p14:tracePt t="55657" x="7910513" y="5387975"/>
          <p14:tracePt t="55663" x="7910513" y="5370513"/>
          <p14:tracePt t="55671" x="7910513" y="5353050"/>
          <p14:tracePt t="55679" x="7910513" y="5337175"/>
          <p14:tracePt t="55688" x="7910513" y="5327650"/>
          <p14:tracePt t="55695" x="7910513" y="5319713"/>
          <p14:tracePt t="55702" x="7910513" y="5302250"/>
          <p14:tracePt t="55718" x="7910513" y="5294313"/>
          <p14:tracePt t="55727" x="7910513" y="5276850"/>
          <p14:tracePt t="55732" x="7918450" y="5268913"/>
          <p14:tracePt t="55740" x="7918450" y="5260975"/>
          <p14:tracePt t="55748" x="7918450" y="5251450"/>
          <p14:tracePt t="55756" x="7918450" y="5235575"/>
          <p14:tracePt t="55763" x="7918450" y="5218113"/>
          <p14:tracePt t="55771" x="7918450" y="5200650"/>
          <p14:tracePt t="55780" x="7918450" y="5183188"/>
          <p14:tracePt t="55788" x="7918450" y="5157788"/>
          <p14:tracePt t="55795" x="7918450" y="5141913"/>
          <p14:tracePt t="55802" x="7918450" y="5124450"/>
          <p14:tracePt t="55813" x="7918450" y="5099050"/>
          <p14:tracePt t="55818" x="7910513" y="5091113"/>
          <p14:tracePt t="55825" x="7910513" y="5073650"/>
          <p14:tracePt t="55833" x="7900988" y="5064125"/>
          <p14:tracePt t="55841" x="7900988" y="5056188"/>
          <p14:tracePt t="55857" x="7900988" y="5048250"/>
          <p14:tracePt t="55863" x="7900988" y="5038725"/>
          <p14:tracePt t="55917" x="7893050" y="5038725"/>
          <p14:tracePt t="55938" x="7893050" y="5048250"/>
          <p14:tracePt t="56178" x="7910513" y="4997450"/>
          <p14:tracePt t="56185" x="7961313" y="4894263"/>
          <p14:tracePt t="56193" x="7994650" y="4784725"/>
          <p14:tracePt t="56199" x="8012113" y="4691063"/>
          <p14:tracePt t="56207" x="8037513" y="4589463"/>
          <p14:tracePt t="56215" x="8062913" y="4495800"/>
          <p14:tracePt t="56223" x="8080375" y="4394200"/>
          <p14:tracePt t="56230" x="8088313" y="4308475"/>
          <p14:tracePt t="56238" x="8113713" y="4232275"/>
          <p14:tracePt t="56246" x="8139113" y="4164013"/>
          <p14:tracePt t="56253" x="8147050" y="4113213"/>
          <p14:tracePt t="56261" x="8156575" y="4052888"/>
          <p14:tracePt t="56268" x="8164513" y="3994150"/>
          <p14:tracePt t="56277" x="8164513" y="3951288"/>
          <p14:tracePt t="56283" x="8181975" y="3892550"/>
          <p14:tracePt t="56293" x="8199438" y="3816350"/>
          <p14:tracePt t="56299" x="8199438" y="3756025"/>
          <p14:tracePt t="56307" x="8207375" y="3687763"/>
          <p14:tracePt t="56314" x="8224838" y="3629025"/>
          <p14:tracePt t="56322" x="8224838" y="3578225"/>
          <p14:tracePt t="56330" x="8224838" y="3552825"/>
          <p14:tracePt t="56337" x="8224838" y="3517900"/>
          <p14:tracePt t="56345" x="8224838" y="3492500"/>
          <p14:tracePt t="56353" x="8224838" y="3484563"/>
          <p14:tracePt t="56361" x="8224838" y="3467100"/>
          <p14:tracePt t="56367" x="8224838" y="3459163"/>
          <p14:tracePt t="56383" x="8224838" y="3449638"/>
          <p14:tracePt t="56398" x="8224838" y="3441700"/>
          <p14:tracePt t="56468" x="8240713" y="3433763"/>
          <p14:tracePt t="56476" x="8266113" y="3424238"/>
          <p14:tracePt t="56483" x="8283575" y="3424238"/>
          <p14:tracePt t="56490" x="8326438" y="3424238"/>
          <p14:tracePt t="56498" x="8359775" y="3408363"/>
          <p14:tracePt t="56506" x="8402638" y="3408363"/>
          <p14:tracePt t="56514" x="8453438" y="3390900"/>
          <p14:tracePt t="56521" x="8496300" y="3390900"/>
          <p14:tracePt t="56529" x="8555038" y="3390900"/>
          <p14:tracePt t="56536" x="8632825" y="3373438"/>
          <p14:tracePt t="56543" x="8734425" y="3348038"/>
          <p14:tracePt t="56552" x="8818563" y="3322638"/>
          <p14:tracePt t="56560" x="8937625" y="3305175"/>
          <p14:tracePt t="56567" x="9039225" y="3279775"/>
          <p14:tracePt t="56574" x="9167813" y="3254375"/>
          <p14:tracePt t="56581" x="9294813" y="3221038"/>
          <p14:tracePt t="56589" x="9421813" y="3195638"/>
          <p14:tracePt t="56597" x="9566275" y="3178175"/>
          <p14:tracePt t="56605" x="9694863" y="3152775"/>
          <p14:tracePt t="56613" x="9821863" y="3127375"/>
          <p14:tracePt t="56620" x="9940925" y="3101975"/>
          <p14:tracePt t="56628" x="10067925" y="3094038"/>
          <p14:tracePt t="56635" x="10194925" y="3084513"/>
          <p14:tracePt t="56644" x="10323513" y="3084513"/>
          <p14:tracePt t="56651" x="10433050" y="3067050"/>
          <p14:tracePt t="56659" x="10560050" y="3059113"/>
          <p14:tracePt t="56666" x="10679113" y="3059113"/>
          <p14:tracePt t="56674" x="10772775" y="3059113"/>
          <p14:tracePt t="56680" x="10874375" y="3051175"/>
          <p14:tracePt t="56688" x="10960100" y="3051175"/>
          <p14:tracePt t="56696" x="11028363" y="3051175"/>
          <p14:tracePt t="56704" x="11053763" y="3041650"/>
          <p14:tracePt t="56712" x="11071225" y="3041650"/>
          <p14:tracePt t="56980" x="11087100" y="3008313"/>
          <p14:tracePt t="56987" x="11112500" y="2990850"/>
          <p14:tracePt t="56996" x="11122025" y="2974975"/>
          <p14:tracePt t="57003" x="11129963" y="2965450"/>
          <p14:tracePt t="57018" x="11137900" y="2957513"/>
          <p14:tracePt t="57033" x="11137900" y="2949575"/>
          <p14:tracePt t="57063" x="11137900" y="2940050"/>
          <p14:tracePt t="57087" x="11129963" y="2932113"/>
          <p14:tracePt t="57094" x="11122025" y="2922588"/>
          <p14:tracePt t="57102" x="11096625" y="2906713"/>
          <p14:tracePt t="57109" x="11079163" y="2906713"/>
          <p14:tracePt t="57117" x="11061700" y="2906713"/>
          <p14:tracePt t="57124" x="11010900" y="2897188"/>
          <p14:tracePt t="57131" x="10968038" y="2897188"/>
          <p14:tracePt t="57139" x="10917238" y="2897188"/>
          <p14:tracePt t="57147" x="10841038" y="2897188"/>
          <p14:tracePt t="57155" x="10782300" y="2897188"/>
          <p14:tracePt t="57162" x="10714038" y="2897188"/>
          <p14:tracePt t="57170" x="10653713" y="2906713"/>
          <p14:tracePt t="57178" x="10612438" y="2906713"/>
          <p14:tracePt t="57185" x="10577513" y="2906713"/>
          <p14:tracePt t="57193" x="10544175" y="2906713"/>
          <p14:tracePt t="57201" x="10518775" y="2906713"/>
          <p14:tracePt t="57209" x="10501313" y="2906713"/>
          <p14:tracePt t="57216" x="10475913" y="2906713"/>
          <p14:tracePt t="57224" x="10458450" y="2906713"/>
          <p14:tracePt t="57231" x="10450513" y="2906713"/>
          <p14:tracePt t="57239" x="10442575" y="2906713"/>
          <p14:tracePt t="57247" x="10433050" y="2906713"/>
          <p14:tracePt t="57293" x="10433050" y="2914650"/>
          <p14:tracePt t="57424" x="10442575" y="2914650"/>
          <p14:tracePt t="57431" x="10450513" y="2914650"/>
          <p14:tracePt t="57438" x="10475913" y="2914650"/>
          <p14:tracePt t="57447" x="10493375" y="2914650"/>
          <p14:tracePt t="57454" x="10509250" y="2914650"/>
          <p14:tracePt t="57463" x="10534650" y="2914650"/>
          <p14:tracePt t="57469" x="10569575" y="2914650"/>
          <p14:tracePt t="57478" x="10585450" y="2914650"/>
          <p14:tracePt t="57485" x="10612438" y="2914650"/>
          <p14:tracePt t="57494" x="10645775" y="2914650"/>
          <p14:tracePt t="57499" x="10679113" y="2914650"/>
          <p14:tracePt t="57510" x="10696575" y="2914650"/>
          <p14:tracePt t="57515" x="10721975" y="2914650"/>
          <p14:tracePt t="57522" x="10747375" y="2914650"/>
          <p14:tracePt t="57529" x="10756900" y="2914650"/>
          <p14:tracePt t="57537" x="10782300" y="2914650"/>
          <p14:tracePt t="57544" x="10790238" y="2914650"/>
          <p14:tracePt t="57568" x="10798175" y="2914650"/>
          <p14:tracePt t="57582" x="10807700" y="2914650"/>
          <p14:tracePt t="57821" x="10798175" y="2914650"/>
          <p14:tracePt t="57883" x="10790238" y="2922588"/>
          <p14:tracePt t="57891" x="10782300" y="2922588"/>
          <p14:tracePt t="57916" x="10772775" y="2922588"/>
          <p14:tracePt t="57936" x="10764838" y="2922588"/>
          <p14:tracePt t="57944" x="10764838" y="2932113"/>
          <p14:tracePt t="57951" x="10756900" y="2932113"/>
          <p14:tracePt t="57974" x="10739438" y="2932113"/>
          <p14:tracePt t="57981" x="10729913" y="2932113"/>
          <p14:tracePt t="57996" x="10721975" y="2932113"/>
          <p14:tracePt t="58004" x="10714038" y="2932113"/>
          <p14:tracePt t="58020" x="10704513" y="2932113"/>
          <p14:tracePt t="58027" x="10688638" y="2940050"/>
          <p14:tracePt t="58043" x="10671175" y="2940050"/>
          <p14:tracePt t="58050" x="10663238" y="2940050"/>
          <p14:tracePt t="58077" x="10637838" y="2940050"/>
          <p14:tracePt t="58088" x="10628313" y="2940050"/>
          <p14:tracePt t="58096" x="10612438" y="2940050"/>
          <p14:tracePt t="58135" x="10602913" y="2940050"/>
          <p14:tracePt t="58784" x="10628313" y="2940050"/>
          <p14:tracePt t="58793" x="10679113" y="2940050"/>
          <p14:tracePt t="58800" x="10729913" y="2940050"/>
          <p14:tracePt t="58808" x="10772775" y="2940050"/>
          <p14:tracePt t="58814" x="10823575" y="2940050"/>
          <p14:tracePt t="58822" x="10866438" y="2940050"/>
          <p14:tracePt t="58830" x="10909300" y="2940050"/>
          <p14:tracePt t="58838" x="10942638" y="2940050"/>
          <p14:tracePt t="58845" x="10985500" y="2940050"/>
          <p14:tracePt t="58854" x="11002963" y="2940050"/>
          <p14:tracePt t="58861" x="11036300" y="2940050"/>
          <p14:tracePt t="58868" x="11061700" y="2940050"/>
          <p14:tracePt t="58876" x="11079163" y="2940050"/>
          <p14:tracePt t="58883" x="11104563" y="2940050"/>
          <p14:tracePt t="58892" x="11129963" y="2940050"/>
          <p14:tracePt t="58899" x="11147425" y="2932113"/>
          <p14:tracePt t="58906" x="11155363" y="2932113"/>
          <p14:tracePt t="58914" x="11172825" y="2932113"/>
          <p14:tracePt t="58920" x="11180763" y="2932113"/>
          <p14:tracePt t="58928" x="11188700" y="2932113"/>
          <p14:tracePt t="58936" x="11206163" y="2932113"/>
          <p14:tracePt t="58943" x="11215688" y="2932113"/>
          <p14:tracePt t="58951" x="11223625" y="2932113"/>
          <p14:tracePt t="58959" x="11231563" y="2932113"/>
          <p14:tracePt t="58966" x="11249025" y="2932113"/>
          <p14:tracePt t="58974" x="11256963" y="2922588"/>
          <p14:tracePt t="58982" x="11266488" y="2922588"/>
          <p14:tracePt t="58991" x="11282363" y="2914650"/>
          <p14:tracePt t="58997" x="11291888" y="2914650"/>
          <p14:tracePt t="59005" x="11291888" y="2906713"/>
          <p14:tracePt t="59012" x="11307763" y="2906713"/>
          <p14:tracePt t="59020" x="11317288" y="2906713"/>
          <p14:tracePt t="59035" x="11333163" y="2897188"/>
          <p14:tracePt t="59043" x="11342688" y="2897188"/>
          <p14:tracePt t="59050" x="11342688" y="2889250"/>
          <p14:tracePt t="59059" x="11360150" y="2889250"/>
          <p14:tracePt t="59076" x="11376025" y="2881313"/>
          <p14:tracePt t="59096" x="11385550" y="2881313"/>
          <p14:tracePt t="59104" x="11393488" y="2881313"/>
          <p14:tracePt t="59135" x="11401425" y="2881313"/>
          <p14:tracePt t="59143" x="11410950" y="2871788"/>
          <p14:tracePt t="59181" x="11418888" y="2863850"/>
          <p14:tracePt t="59189" x="11426825" y="2863850"/>
          <p14:tracePt t="59204" x="11436350" y="2863850"/>
          <p14:tracePt t="59226" x="11444288" y="2863850"/>
          <p14:tracePt t="59242" x="11452225" y="2863850"/>
          <p14:tracePt t="59257" x="11452225" y="2855913"/>
          <p14:tracePt t="59893" x="11495088" y="2855913"/>
          <p14:tracePt t="59900" x="11537950" y="2855913"/>
          <p14:tracePt t="59910" x="11571288" y="2855913"/>
          <p14:tracePt t="59913" x="11596688" y="2855913"/>
          <p14:tracePt t="59921" x="11622088" y="2863850"/>
          <p14:tracePt t="59929" x="11647488" y="2863850"/>
          <p14:tracePt t="59937" x="11664950" y="2871788"/>
          <p14:tracePt t="59944" x="11674475" y="2871788"/>
          <p14:tracePt t="59952" x="11682413" y="2881313"/>
          <p14:tracePt t="59959" x="11699875" y="2889250"/>
          <p14:tracePt t="59968" x="11699875" y="2906713"/>
          <p14:tracePt t="59975" x="11707813" y="2906713"/>
          <p14:tracePt t="59983" x="11715750" y="2914650"/>
          <p14:tracePt t="59991" x="11725275" y="2932113"/>
          <p14:tracePt t="59998" x="11725275" y="2940050"/>
          <p14:tracePt t="60007" x="11725275" y="2949575"/>
          <p14:tracePt t="60013" x="11725275" y="2957513"/>
          <p14:tracePt t="60021" x="11733213" y="2974975"/>
          <p14:tracePt t="60029" x="11741150" y="2990850"/>
          <p14:tracePt t="60036" x="11741150" y="3016250"/>
          <p14:tracePt t="60044" x="11741150" y="3025775"/>
          <p14:tracePt t="60052" x="11741150" y="3041650"/>
          <p14:tracePt t="60059" x="11741150" y="3051175"/>
          <p14:tracePt t="60075" x="11750675" y="3076575"/>
          <p14:tracePt t="60082" x="11750675" y="3084513"/>
          <p14:tracePt t="60091" x="11750675" y="3094038"/>
          <p14:tracePt t="60098" x="11750675" y="3101975"/>
          <p14:tracePt t="60107" x="11750675" y="3109913"/>
          <p14:tracePt t="60113" x="11750675" y="3119438"/>
          <p14:tracePt t="60120" x="11750675" y="3127375"/>
          <p14:tracePt t="60128" x="11750675" y="3135313"/>
          <p14:tracePt t="60136" x="11750675" y="3152775"/>
          <p14:tracePt t="60152" x="11750675" y="3160713"/>
          <p14:tracePt t="60159" x="11750675" y="3170238"/>
          <p14:tracePt t="60175" x="11750675" y="3178175"/>
          <p14:tracePt t="60182" x="11750675" y="3186113"/>
          <p14:tracePt t="60197" x="11750675" y="3195638"/>
          <p14:tracePt t="60228" x="11750675" y="3203575"/>
          <p14:tracePt t="60244" x="11741150" y="3203575"/>
          <p14:tracePt t="60260" x="11741150" y="3211513"/>
          <p14:tracePt t="60267" x="11733213" y="3211513"/>
          <p14:tracePt t="60290" x="11725275" y="3211513"/>
          <p14:tracePt t="60313" x="11715750" y="3211513"/>
          <p14:tracePt t="60322" x="11715750" y="3221038"/>
          <p14:tracePt t="60335" x="11707813" y="3221038"/>
          <p14:tracePt t="60343" x="11699875" y="3221038"/>
          <p14:tracePt t="60358" x="11699875" y="3228975"/>
          <p14:tracePt t="60381" x="11690350" y="3228975"/>
          <p14:tracePt t="60411" x="11682413" y="3221038"/>
          <p14:tracePt t="60496" x="11690350" y="3211513"/>
          <p14:tracePt t="80765" x="11622088" y="3152775"/>
          <p14:tracePt t="80773" x="11530013" y="3041650"/>
          <p14:tracePt t="80780" x="11401425" y="2932113"/>
          <p14:tracePt t="80791" x="11299825" y="2820988"/>
          <p14:tracePt t="80796" x="11155363" y="2701925"/>
          <p14:tracePt t="80807" x="10977563" y="2592388"/>
          <p14:tracePt t="80811" x="10747375" y="2438400"/>
          <p14:tracePt t="80820" x="10526713" y="2311400"/>
          <p14:tracePt t="80829" x="10323513" y="2192338"/>
          <p14:tracePt t="80834" x="10042525" y="2014538"/>
          <p14:tracePt t="80842" x="9753600" y="1835150"/>
          <p14:tracePt t="80848" x="9472613" y="1674813"/>
          <p14:tracePt t="80858" x="9193213" y="1538288"/>
          <p14:tracePt t="80864" x="8886825" y="1368425"/>
          <p14:tracePt t="80873" x="8605838" y="1231900"/>
          <p14:tracePt t="80879" x="8283575" y="1104900"/>
          <p14:tracePt t="80889" x="7926388" y="977900"/>
          <p14:tracePt t="80895" x="7578725" y="866775"/>
          <p14:tracePt t="80902" x="7239000" y="773113"/>
          <p14:tracePt t="80909" x="6873875" y="722313"/>
          <p14:tracePt t="80918" x="6508750" y="646113"/>
          <p14:tracePt t="80925" x="6116638" y="595313"/>
          <p14:tracePt t="80932" x="5700713" y="534988"/>
          <p14:tracePt t="80940" x="5318125" y="519113"/>
          <p14:tracePt t="80948" x="4945063" y="501650"/>
          <p14:tracePt t="80956" x="4613275" y="509588"/>
          <p14:tracePt t="80963" x="4324350" y="509588"/>
          <p14:tracePt t="80972" x="4086225" y="534988"/>
          <p14:tracePt t="80978" x="3832225" y="585788"/>
          <p14:tracePt t="80986" x="3713163" y="611188"/>
          <p14:tracePt t="80991" x="3652838" y="628650"/>
          <p14:tracePt t="81283" x="3533775" y="595313"/>
          <p14:tracePt t="81291" x="3389313" y="527050"/>
          <p14:tracePt t="81299" x="3194050" y="441325"/>
          <p14:tracePt t="81307" x="3016250" y="374650"/>
          <p14:tracePt t="81314" x="2863850" y="322263"/>
          <p14:tracePt t="81323" x="2659063" y="246063"/>
          <p14:tracePt t="81329" x="2497138" y="177800"/>
          <p14:tracePt t="81337" x="2293938" y="119063"/>
          <p14:tracePt t="81344" x="2149475" y="68263"/>
          <p14:tracePt t="81352" x="1971675" y="17463"/>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4B5E4-AC4C-45AF-8F53-28117BFE1C6B}"/>
              </a:ext>
            </a:extLst>
          </p:cNvPr>
          <p:cNvSpPr>
            <a:spLocks noGrp="1"/>
          </p:cNvSpPr>
          <p:nvPr>
            <p:ph type="title"/>
          </p:nvPr>
        </p:nvSpPr>
        <p:spPr/>
        <p:txBody>
          <a:bodyPr>
            <a:normAutofit fontScale="90000"/>
          </a:bodyPr>
          <a:lstStyle/>
          <a:p>
            <a:r>
              <a:rPr lang="es-ES" dirty="0"/>
              <a:t>Compare su Premio de Ayuda Financiera</a:t>
            </a:r>
            <a:br>
              <a:rPr lang="en-US" dirty="0"/>
            </a:br>
            <a:endParaRPr lang="en-US" dirty="0"/>
          </a:p>
        </p:txBody>
      </p:sp>
      <p:sp>
        <p:nvSpPr>
          <p:cNvPr id="3" name="Content Placeholder 2">
            <a:extLst>
              <a:ext uri="{FF2B5EF4-FFF2-40B4-BE49-F238E27FC236}">
                <a16:creationId xmlns:a16="http://schemas.microsoft.com/office/drawing/2014/main" id="{C17CD0D0-D081-436A-8067-39ED4EEDB590}"/>
              </a:ext>
            </a:extLst>
          </p:cNvPr>
          <p:cNvSpPr>
            <a:spLocks noGrp="1"/>
          </p:cNvSpPr>
          <p:nvPr>
            <p:ph idx="1"/>
          </p:nvPr>
        </p:nvSpPr>
        <p:spPr>
          <a:xfrm>
            <a:off x="2773599" y="2052116"/>
            <a:ext cx="7796540" cy="655573"/>
          </a:xfrm>
        </p:spPr>
        <p:txBody>
          <a:bodyPr>
            <a:noAutofit/>
          </a:bodyPr>
          <a:lstStyle/>
          <a:p>
            <a:r>
              <a:rPr lang="en-US" sz="4400" dirty="0">
                <a:hlinkClick r:id="rId5"/>
              </a:rPr>
              <a:t>Sallie Mae-Spreadsheet</a:t>
            </a:r>
            <a:endParaRPr lang="en-US" sz="4400" dirty="0"/>
          </a:p>
        </p:txBody>
      </p:sp>
      <p:pic>
        <p:nvPicPr>
          <p:cNvPr id="5" name="Picture 4" descr="A picture containing shape&#10;&#10;Description automatically generated">
            <a:extLst>
              <a:ext uri="{FF2B5EF4-FFF2-40B4-BE49-F238E27FC236}">
                <a16:creationId xmlns:a16="http://schemas.microsoft.com/office/drawing/2014/main" id="{E8F1372D-A04A-4DBB-A30B-010CAACFDDC0}"/>
              </a:ext>
            </a:extLst>
          </p:cNvPr>
          <p:cNvPicPr>
            <a:picLocks noChangeAspect="1"/>
          </p:cNvPicPr>
          <p:nvPr/>
        </p:nvPicPr>
        <p:blipFill>
          <a:blip r:embed="rId6"/>
          <a:stretch>
            <a:fillRect/>
          </a:stretch>
        </p:blipFill>
        <p:spPr>
          <a:xfrm>
            <a:off x="3730830" y="3035206"/>
            <a:ext cx="4317796" cy="3689444"/>
          </a:xfrm>
          <a:prstGeom prst="rect">
            <a:avLst/>
          </a:prstGeom>
        </p:spPr>
      </p:pic>
      <p:pic>
        <p:nvPicPr>
          <p:cNvPr id="8" name="Audio 7">
            <a:hlinkClick r:id="" action="ppaction://media"/>
            <a:extLst>
              <a:ext uri="{FF2B5EF4-FFF2-40B4-BE49-F238E27FC236}">
                <a16:creationId xmlns:a16="http://schemas.microsoft.com/office/drawing/2014/main" id="{D721255D-CD3E-4416-9D35-10CFADDE407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3290873161"/>
      </p:ext>
    </p:extLst>
  </p:cSld>
  <p:clrMapOvr>
    <a:masterClrMapping/>
  </p:clrMapOvr>
  <mc:AlternateContent xmlns:mc="http://schemas.openxmlformats.org/markup-compatibility/2006">
    <mc:Choice xmlns:p14="http://schemas.microsoft.com/office/powerpoint/2010/main" Requires="p14">
      <p:transition p14:dur="10" advTm="14588"/>
    </mc:Choice>
    <mc:Fallback>
      <p:transition advTm="14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15B43-3816-45A1-A114-CBD1C4C2425C}"/>
              </a:ext>
            </a:extLst>
          </p:cNvPr>
          <p:cNvSpPr>
            <a:spLocks noGrp="1"/>
          </p:cNvSpPr>
          <p:nvPr>
            <p:ph type="title"/>
          </p:nvPr>
        </p:nvSpPr>
        <p:spPr>
          <a:xfrm>
            <a:off x="1794769" y="1286720"/>
            <a:ext cx="8602462" cy="5379868"/>
          </a:xfrm>
        </p:spPr>
        <p:txBody>
          <a:bodyPr>
            <a:normAutofit/>
          </a:bodyPr>
          <a:lstStyle/>
          <a:p>
            <a:r>
              <a:rPr lang="es-ES" sz="2400" dirty="0"/>
              <a:t>Averiguar cómo pagarás la escuela es una gran </a:t>
            </a:r>
            <a:r>
              <a:rPr lang="es-ES" sz="2400" dirty="0" err="1"/>
              <a:t>decision</a:t>
            </a:r>
            <a:r>
              <a:rPr lang="es-ES" sz="2400" dirty="0"/>
              <a:t>. Puede tener un impacto en la cantidad de deuda que tendrá después de graduarte. Una vez que entiendas tus ofertas de ayuda financiera, puedes elegir lo que funciona para ti y comenzar a planificar cómo vas a pagar por cualquier brecha no cubierta por su ayuda financiera.</a:t>
            </a:r>
            <a:br>
              <a:rPr lang="es-ES" sz="2400" dirty="0"/>
            </a:br>
            <a:br>
              <a:rPr lang="es-ES" sz="2400" dirty="0"/>
            </a:br>
            <a:r>
              <a:rPr lang="es-ES" sz="2400" dirty="0"/>
              <a:t>Tómese su tiempo cuando esté comparando sus paquetes de ayuda financiera. Estás invirtiendo años de tu vida en la escuela, así que invierte el tiempo ahora para averiguar lo que es mejor para ti.</a:t>
            </a:r>
            <a:br>
              <a:rPr lang="es-ES" sz="2400" dirty="0"/>
            </a:br>
            <a:endParaRPr lang="en-US" sz="2400" dirty="0"/>
          </a:p>
        </p:txBody>
      </p:sp>
      <p:sp>
        <p:nvSpPr>
          <p:cNvPr id="3" name="Text Placeholder 2">
            <a:extLst>
              <a:ext uri="{FF2B5EF4-FFF2-40B4-BE49-F238E27FC236}">
                <a16:creationId xmlns:a16="http://schemas.microsoft.com/office/drawing/2014/main" id="{C0FBF1DD-9B60-4641-B02C-648867865930}"/>
              </a:ext>
            </a:extLst>
          </p:cNvPr>
          <p:cNvSpPr>
            <a:spLocks noGrp="1"/>
          </p:cNvSpPr>
          <p:nvPr>
            <p:ph type="body" idx="1"/>
          </p:nvPr>
        </p:nvSpPr>
        <p:spPr>
          <a:xfrm>
            <a:off x="958977" y="0"/>
            <a:ext cx="7791931" cy="878468"/>
          </a:xfrm>
        </p:spPr>
        <p:txBody>
          <a:bodyPr>
            <a:normAutofit/>
          </a:bodyPr>
          <a:lstStyle/>
          <a:p>
            <a:r>
              <a:rPr lang="en-US" sz="3600" b="1" u="sng" dirty="0" err="1"/>
              <a:t>Tomar</a:t>
            </a:r>
            <a:r>
              <a:rPr lang="en-US" sz="3600" b="1" u="sng" dirty="0"/>
              <a:t> la gran </a:t>
            </a:r>
            <a:r>
              <a:rPr lang="en-US" sz="3600" b="1" u="sng" dirty="0" err="1"/>
              <a:t>decisión</a:t>
            </a:r>
            <a:endParaRPr lang="en-US" sz="3600" b="1" u="sng" dirty="0"/>
          </a:p>
        </p:txBody>
      </p:sp>
      <p:pic>
        <p:nvPicPr>
          <p:cNvPr id="5" name="Video 4">
            <a:hlinkClick r:id="" action="ppaction://media"/>
            <a:extLst>
              <a:ext uri="{FF2B5EF4-FFF2-40B4-BE49-F238E27FC236}">
                <a16:creationId xmlns:a16="http://schemas.microsoft.com/office/drawing/2014/main" id="{82C314E1-103F-46DA-85EE-3AF12093823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43051021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36095">
        <p159:morph option="byObject"/>
      </p:transition>
    </mc:Choice>
    <mc:Fallback>
      <p:transition spd="slow" advTm="3609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ACD85F-AF4D-420B-B5D1-7081BC9A10AC}"/>
              </a:ext>
            </a:extLst>
          </p:cNvPr>
          <p:cNvSpPr txBox="1"/>
          <p:nvPr/>
        </p:nvSpPr>
        <p:spPr>
          <a:xfrm>
            <a:off x="1838227" y="2224725"/>
            <a:ext cx="7843101" cy="1569660"/>
          </a:xfrm>
          <a:prstGeom prst="rect">
            <a:avLst/>
          </a:prstGeom>
          <a:noFill/>
        </p:spPr>
        <p:txBody>
          <a:bodyPr wrap="square" rtlCol="0">
            <a:spAutoFit/>
          </a:bodyPr>
          <a:lstStyle/>
          <a:p>
            <a:pPr algn="ctr"/>
            <a:r>
              <a:rPr lang="en-US" sz="9600" dirty="0" err="1">
                <a:solidFill>
                  <a:srgbClr val="FF0000"/>
                </a:solidFill>
                <a:latin typeface="Arial Black" panose="020B0A04020102020204" pitchFamily="34" charset="0"/>
              </a:rPr>
              <a:t>Preguntas</a:t>
            </a:r>
            <a:r>
              <a:rPr lang="en-US" sz="9600" dirty="0">
                <a:solidFill>
                  <a:srgbClr val="FF0000"/>
                </a:solidFill>
                <a:latin typeface="Arial Black" panose="020B0A04020102020204" pitchFamily="34" charset="0"/>
              </a:rPr>
              <a:t>?</a:t>
            </a:r>
          </a:p>
        </p:txBody>
      </p:sp>
    </p:spTree>
    <p:extLst>
      <p:ext uri="{BB962C8B-B14F-4D97-AF65-F5344CB8AC3E}">
        <p14:creationId xmlns:p14="http://schemas.microsoft.com/office/powerpoint/2010/main" val="30603081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316280C-7876-4A80-BCDA-AB5FF0491B75}"/>
              </a:ext>
            </a:extLst>
          </p:cNvPr>
          <p:cNvSpPr txBox="1"/>
          <p:nvPr/>
        </p:nvSpPr>
        <p:spPr>
          <a:xfrm>
            <a:off x="1377871" y="1135727"/>
            <a:ext cx="9110133" cy="4278094"/>
          </a:xfrm>
          <a:prstGeom prst="rect">
            <a:avLst/>
          </a:prstGeom>
          <a:noFill/>
        </p:spPr>
        <p:txBody>
          <a:bodyPr wrap="square" rtlCol="0">
            <a:spAutoFit/>
          </a:bodyPr>
          <a:lstStyle/>
          <a:p>
            <a:pPr algn="ctr"/>
            <a:r>
              <a:rPr lang="en-US" sz="8800" b="1" dirty="0">
                <a:solidFill>
                  <a:srgbClr val="FFFF00"/>
                </a:solidFill>
              </a:rPr>
              <a:t>Gracias!</a:t>
            </a:r>
          </a:p>
          <a:p>
            <a:pPr algn="ctr"/>
            <a:endParaRPr lang="en-US" sz="4000" dirty="0"/>
          </a:p>
          <a:p>
            <a:pPr algn="ctr"/>
            <a:endParaRPr lang="en-US" sz="4000" dirty="0"/>
          </a:p>
          <a:p>
            <a:pPr algn="ctr"/>
            <a:endParaRPr lang="en-US" sz="4000" dirty="0"/>
          </a:p>
          <a:p>
            <a:r>
              <a:rPr lang="en-US" sz="3200" dirty="0"/>
              <a:t>Si </a:t>
            </a:r>
            <a:r>
              <a:rPr lang="en-US" sz="3200" dirty="0" err="1"/>
              <a:t>tiene</a:t>
            </a:r>
            <a:r>
              <a:rPr lang="en-US" sz="3200" dirty="0"/>
              <a:t> una </a:t>
            </a:r>
            <a:r>
              <a:rPr lang="en-US" sz="3200" dirty="0" err="1"/>
              <a:t>pregunta</a:t>
            </a:r>
            <a:r>
              <a:rPr lang="en-US" sz="3200" dirty="0"/>
              <a:t>, favor de </a:t>
            </a:r>
            <a:r>
              <a:rPr lang="en-US" sz="3200" dirty="0" err="1"/>
              <a:t>comunicarse</a:t>
            </a:r>
            <a:r>
              <a:rPr lang="en-US" sz="3200" dirty="0"/>
              <a:t> </a:t>
            </a:r>
            <a:r>
              <a:rPr lang="en-US" sz="3200" dirty="0" err="1"/>
              <a:t>conmigo</a:t>
            </a:r>
            <a:r>
              <a:rPr lang="en-US" sz="3200" dirty="0"/>
              <a:t> a: </a:t>
            </a:r>
            <a:r>
              <a:rPr lang="en-US" sz="3200" u="sng" dirty="0">
                <a:solidFill>
                  <a:schemeClr val="accent3"/>
                </a:solidFill>
              </a:rPr>
              <a:t>sosorio@murrieta.k12.ca.us</a:t>
            </a:r>
          </a:p>
        </p:txBody>
      </p:sp>
      <p:pic>
        <p:nvPicPr>
          <p:cNvPr id="7" name="Video 6">
            <a:hlinkClick r:id="" action="ppaction://media"/>
            <a:extLst>
              <a:ext uri="{FF2B5EF4-FFF2-40B4-BE49-F238E27FC236}">
                <a16:creationId xmlns:a16="http://schemas.microsoft.com/office/drawing/2014/main" id="{BD3FF90E-F6CD-43D8-B4E6-B4039913001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73156072"/>
      </p:ext>
    </p:extLst>
  </p:cSld>
  <p:clrMapOvr>
    <a:masterClrMapping/>
  </p:clrMapOvr>
  <mc:AlternateContent xmlns:mc="http://schemas.openxmlformats.org/markup-compatibility/2006">
    <mc:Choice xmlns:p14="http://schemas.microsoft.com/office/powerpoint/2010/main" Requires="p14">
      <p:transition spd="slow" p14:dur="800" advTm="13408">
        <p:circle/>
      </p:transition>
    </mc:Choice>
    <mc:Fallback>
      <p:transition spd="slow" advTm="13408">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AFA3D-9B15-4F5E-8774-A1DA44676A09}"/>
              </a:ext>
            </a:extLst>
          </p:cNvPr>
          <p:cNvSpPr>
            <a:spLocks noGrp="1"/>
          </p:cNvSpPr>
          <p:nvPr>
            <p:ph type="title"/>
          </p:nvPr>
        </p:nvSpPr>
        <p:spPr>
          <a:xfrm>
            <a:off x="1035073" y="1625600"/>
            <a:ext cx="7956560" cy="4449192"/>
          </a:xfrm>
        </p:spPr>
        <p:txBody>
          <a:bodyPr>
            <a:normAutofit fontScale="90000"/>
          </a:bodyPr>
          <a:lstStyle/>
          <a:p>
            <a:r>
              <a:rPr lang="es-ES" dirty="0"/>
              <a:t>Las ofertas de ayuda financiera son claves que pueden ayudarte a desbloquear cómo pagarás la escuela, incluyendo cuánto tendrás que pagar por tu cuenta</a:t>
            </a:r>
            <a:br>
              <a:rPr lang="en-US" dirty="0"/>
            </a:br>
            <a:br>
              <a:rPr lang="en-US" dirty="0"/>
            </a:br>
            <a:br>
              <a:rPr lang="en-US" dirty="0"/>
            </a:br>
            <a:r>
              <a:rPr lang="es-ES" dirty="0"/>
              <a:t>Otros nombres: Oferta de ayuda financiera</a:t>
            </a:r>
            <a:br>
              <a:rPr lang="es-ES" dirty="0"/>
            </a:br>
            <a:r>
              <a:rPr lang="es-ES" dirty="0"/>
              <a:t> Carta de mérito</a:t>
            </a:r>
            <a:br>
              <a:rPr lang="es-ES" dirty="0"/>
            </a:br>
            <a:r>
              <a:rPr lang="es-ES" dirty="0"/>
              <a:t> Carta de premio</a:t>
            </a:r>
            <a:br>
              <a:rPr lang="es-ES" dirty="0"/>
            </a:br>
            <a:r>
              <a:rPr lang="es-ES" dirty="0"/>
              <a:t> Paquete de ayuda financiera</a:t>
            </a:r>
            <a:br>
              <a:rPr lang="en-US" dirty="0"/>
            </a:br>
            <a:endParaRPr lang="en-US" dirty="0"/>
          </a:p>
        </p:txBody>
      </p:sp>
      <p:sp>
        <p:nvSpPr>
          <p:cNvPr id="3" name="Text Placeholder 2">
            <a:extLst>
              <a:ext uri="{FF2B5EF4-FFF2-40B4-BE49-F238E27FC236}">
                <a16:creationId xmlns:a16="http://schemas.microsoft.com/office/drawing/2014/main" id="{B3C80852-DA0F-4E68-A516-48EC8C7306F9}"/>
              </a:ext>
            </a:extLst>
          </p:cNvPr>
          <p:cNvSpPr>
            <a:spLocks noGrp="1"/>
          </p:cNvSpPr>
          <p:nvPr>
            <p:ph type="body" idx="1"/>
          </p:nvPr>
        </p:nvSpPr>
        <p:spPr>
          <a:xfrm>
            <a:off x="1552968" y="783208"/>
            <a:ext cx="7791931" cy="878468"/>
          </a:xfrm>
        </p:spPr>
        <p:txBody>
          <a:bodyPr>
            <a:noAutofit/>
          </a:bodyPr>
          <a:lstStyle/>
          <a:p>
            <a:r>
              <a:rPr lang="en-US" sz="4800" u="sng" dirty="0"/>
              <a:t>Que es una </a:t>
            </a:r>
            <a:r>
              <a:rPr lang="en-US" sz="4800" u="sng" dirty="0" err="1"/>
              <a:t>oferta</a:t>
            </a:r>
            <a:r>
              <a:rPr lang="en-US" sz="4800" u="sng" dirty="0"/>
              <a:t> de </a:t>
            </a:r>
            <a:r>
              <a:rPr lang="en-US" sz="4800" u="sng" dirty="0" err="1"/>
              <a:t>ayuda</a:t>
            </a:r>
            <a:r>
              <a:rPr lang="en-US" sz="4800" u="sng" dirty="0"/>
              <a:t> </a:t>
            </a:r>
            <a:r>
              <a:rPr lang="en-US" sz="4800" u="sng" dirty="0" err="1"/>
              <a:t>financiera</a:t>
            </a:r>
            <a:r>
              <a:rPr lang="en-US" sz="4800" u="sng" dirty="0"/>
              <a:t>?</a:t>
            </a:r>
          </a:p>
        </p:txBody>
      </p:sp>
      <p:pic>
        <p:nvPicPr>
          <p:cNvPr id="5" name="Video 4">
            <a:hlinkClick r:id="" action="ppaction://media"/>
            <a:extLst>
              <a:ext uri="{FF2B5EF4-FFF2-40B4-BE49-F238E27FC236}">
                <a16:creationId xmlns:a16="http://schemas.microsoft.com/office/drawing/2014/main" id="{2A50E93B-1BE9-453D-BD41-67A1F38CA13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80047745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19420">
        <p159:morph option="byObject"/>
      </p:transition>
    </mc:Choice>
    <mc:Fallback>
      <p:transition spd="slow" advTm="194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text, clipart&#10;&#10;Description automatically generated">
            <a:extLst>
              <a:ext uri="{FF2B5EF4-FFF2-40B4-BE49-F238E27FC236}">
                <a16:creationId xmlns:a16="http://schemas.microsoft.com/office/drawing/2014/main" id="{33113679-D1F3-4298-BC67-B573079EFF9B}"/>
              </a:ext>
            </a:extLst>
          </p:cNvPr>
          <p:cNvPicPr>
            <a:picLocks noGrp="1" noChangeAspect="1"/>
          </p:cNvPicPr>
          <p:nvPr>
            <p:ph type="pic" idx="1"/>
          </p:nvPr>
        </p:nvPicPr>
        <p:blipFill>
          <a:blip r:embed="rId4"/>
          <a:srcRect t="6320" b="6320"/>
          <a:stretch>
            <a:fillRect/>
          </a:stretch>
        </p:blipFill>
        <p:spPr>
          <a:xfrm>
            <a:off x="7109012" y="660454"/>
            <a:ext cx="3605155" cy="5340296"/>
          </a:xfrm>
        </p:spPr>
      </p:pic>
      <p:sp>
        <p:nvSpPr>
          <p:cNvPr id="3" name="Title 2">
            <a:extLst>
              <a:ext uri="{FF2B5EF4-FFF2-40B4-BE49-F238E27FC236}">
                <a16:creationId xmlns:a16="http://schemas.microsoft.com/office/drawing/2014/main" id="{3C501FDB-2842-41AC-BDE0-253CD86F24EE}"/>
              </a:ext>
            </a:extLst>
          </p:cNvPr>
          <p:cNvSpPr>
            <a:spLocks noGrp="1"/>
          </p:cNvSpPr>
          <p:nvPr>
            <p:ph type="title"/>
          </p:nvPr>
        </p:nvSpPr>
        <p:spPr>
          <a:xfrm>
            <a:off x="1971241" y="2139519"/>
            <a:ext cx="3970986" cy="124288"/>
          </a:xfrm>
        </p:spPr>
        <p:txBody>
          <a:bodyPr>
            <a:normAutofit fontScale="90000"/>
          </a:bodyPr>
          <a:lstStyle/>
          <a:p>
            <a:r>
              <a:rPr lang="es-ES" b="1" dirty="0"/>
              <a:t>¿Qué hay en una oferta de ayuda financiera?</a:t>
            </a:r>
            <a:endParaRPr lang="en-US" b="1" dirty="0"/>
          </a:p>
        </p:txBody>
      </p:sp>
      <p:sp>
        <p:nvSpPr>
          <p:cNvPr id="4" name="Text Placeholder 3">
            <a:extLst>
              <a:ext uri="{FF2B5EF4-FFF2-40B4-BE49-F238E27FC236}">
                <a16:creationId xmlns:a16="http://schemas.microsoft.com/office/drawing/2014/main" id="{4B1349EB-27CD-4005-A87C-5BB4A9BB00AF}"/>
              </a:ext>
            </a:extLst>
          </p:cNvPr>
          <p:cNvSpPr>
            <a:spLocks noGrp="1"/>
          </p:cNvSpPr>
          <p:nvPr>
            <p:ph type="body" sz="half" idx="2"/>
          </p:nvPr>
        </p:nvSpPr>
        <p:spPr>
          <a:xfrm>
            <a:off x="1477833" y="2704074"/>
            <a:ext cx="3971874" cy="4332302"/>
          </a:xfrm>
        </p:spPr>
        <p:txBody>
          <a:bodyPr/>
          <a:lstStyle/>
          <a:p>
            <a:pPr marL="342900" indent="-342900">
              <a:buFontTx/>
              <a:buChar char="-"/>
            </a:pPr>
            <a:r>
              <a:rPr lang="es-ES" dirty="0"/>
              <a:t>Costo de asistencia (COA)</a:t>
            </a:r>
          </a:p>
          <a:p>
            <a:pPr marL="342900" indent="-342900">
              <a:buFontTx/>
              <a:buChar char="-"/>
            </a:pPr>
            <a:r>
              <a:rPr lang="es-ES" dirty="0"/>
              <a:t>Subvenciones</a:t>
            </a:r>
          </a:p>
          <a:p>
            <a:pPr marL="342900" indent="-342900">
              <a:buFontTx/>
              <a:buChar char="-"/>
            </a:pPr>
            <a:r>
              <a:rPr lang="es-ES" dirty="0"/>
              <a:t>Becas</a:t>
            </a:r>
          </a:p>
          <a:p>
            <a:pPr marL="342900" indent="-342900">
              <a:buFontTx/>
              <a:buChar char="-"/>
            </a:pPr>
            <a:r>
              <a:rPr lang="es-ES" dirty="0"/>
              <a:t>Estudio federal de trabajo</a:t>
            </a:r>
          </a:p>
          <a:p>
            <a:pPr marL="342900" indent="-342900">
              <a:buFontTx/>
              <a:buChar char="-"/>
            </a:pPr>
            <a:r>
              <a:rPr lang="es-ES" dirty="0"/>
              <a:t>Préstamos federales para estudiantes</a:t>
            </a:r>
          </a:p>
          <a:p>
            <a:pPr marL="342900" indent="-342900">
              <a:buFontTx/>
              <a:buChar char="-"/>
            </a:pPr>
            <a:endParaRPr lang="en-US" dirty="0"/>
          </a:p>
        </p:txBody>
      </p:sp>
      <p:pic>
        <p:nvPicPr>
          <p:cNvPr id="5" name="Video 4">
            <a:hlinkClick r:id="" action="ppaction://media"/>
            <a:extLst>
              <a:ext uri="{FF2B5EF4-FFF2-40B4-BE49-F238E27FC236}">
                <a16:creationId xmlns:a16="http://schemas.microsoft.com/office/drawing/2014/main" id="{F56D993F-B908-4666-BA0F-14F2921A5D9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08202386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19697">
        <p159:morph option="byObject"/>
      </p:transition>
    </mc:Choice>
    <mc:Fallback>
      <p:transition spd="slow" advTm="1969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0BE3D13-5BE5-4B05-AFCF-2A2E059D29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6562092-3AA7-4EF0-9007-C44F879A13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1AC85C80-0175-4214-A13D-03C224658C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70108" y="985292"/>
            <a:ext cx="1345319" cy="1345319"/>
          </a:xfrm>
          <a:prstGeom prst="ellipse">
            <a:avLst/>
          </a:prstGeom>
          <a:solidFill>
            <a:schemeClr val="accent1">
              <a:lumMod val="40000"/>
              <a:lumOff val="6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E60B620B-3E81-4075-BC12-D4FB3E299C7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133" y="0"/>
            <a:ext cx="12189867" cy="6858000"/>
          </a:xfrm>
          <a:prstGeom prst="rect">
            <a:avLst/>
          </a:prstGeom>
        </p:spPr>
      </p:pic>
      <p:sp>
        <p:nvSpPr>
          <p:cNvPr id="2" name="Title 1">
            <a:extLst>
              <a:ext uri="{FF2B5EF4-FFF2-40B4-BE49-F238E27FC236}">
                <a16:creationId xmlns:a16="http://schemas.microsoft.com/office/drawing/2014/main" id="{AED715AB-2BD2-4525-9AF8-FA198040419A}"/>
              </a:ext>
            </a:extLst>
          </p:cNvPr>
          <p:cNvSpPr>
            <a:spLocks noGrp="1"/>
          </p:cNvSpPr>
          <p:nvPr>
            <p:ph type="title"/>
          </p:nvPr>
        </p:nvSpPr>
        <p:spPr>
          <a:xfrm>
            <a:off x="2611808" y="1022548"/>
            <a:ext cx="7958331" cy="1308063"/>
          </a:xfrm>
        </p:spPr>
        <p:txBody>
          <a:bodyPr anchor="b">
            <a:normAutofit/>
          </a:bodyPr>
          <a:lstStyle/>
          <a:p>
            <a:pPr algn="l"/>
            <a:r>
              <a:rPr lang="en-US" sz="4400" b="1" u="sng" dirty="0" err="1">
                <a:solidFill>
                  <a:srgbClr val="1F2D29"/>
                </a:solidFill>
              </a:rPr>
              <a:t>Costo</a:t>
            </a:r>
            <a:r>
              <a:rPr lang="en-US" sz="4400" b="1" u="sng" dirty="0">
                <a:solidFill>
                  <a:srgbClr val="1F2D29"/>
                </a:solidFill>
              </a:rPr>
              <a:t> de </a:t>
            </a:r>
            <a:r>
              <a:rPr lang="en-US" sz="4400" b="1" u="sng" dirty="0" err="1">
                <a:solidFill>
                  <a:srgbClr val="1F2D29"/>
                </a:solidFill>
              </a:rPr>
              <a:t>Asistencia</a:t>
            </a:r>
            <a:r>
              <a:rPr lang="en-US" sz="4400" b="1" u="sng" dirty="0">
                <a:solidFill>
                  <a:srgbClr val="1F2D29"/>
                </a:solidFill>
              </a:rPr>
              <a:t> (COA)</a:t>
            </a:r>
          </a:p>
        </p:txBody>
      </p:sp>
      <p:sp>
        <p:nvSpPr>
          <p:cNvPr id="3" name="Content Placeholder 2">
            <a:extLst>
              <a:ext uri="{FF2B5EF4-FFF2-40B4-BE49-F238E27FC236}">
                <a16:creationId xmlns:a16="http://schemas.microsoft.com/office/drawing/2014/main" id="{C5661504-8039-4841-A570-D7786498C297}"/>
              </a:ext>
            </a:extLst>
          </p:cNvPr>
          <p:cNvSpPr>
            <a:spLocks noGrp="1"/>
          </p:cNvSpPr>
          <p:nvPr>
            <p:ph idx="1"/>
          </p:nvPr>
        </p:nvSpPr>
        <p:spPr>
          <a:xfrm>
            <a:off x="2302933" y="2641604"/>
            <a:ext cx="9517592" cy="3443107"/>
          </a:xfrm>
        </p:spPr>
        <p:txBody>
          <a:bodyPr anchor="t">
            <a:normAutofit/>
          </a:bodyPr>
          <a:lstStyle/>
          <a:p>
            <a:r>
              <a:rPr lang="en-US" sz="2800" dirty="0">
                <a:solidFill>
                  <a:srgbClr val="1F2D29"/>
                </a:solidFill>
              </a:rPr>
              <a:t> </a:t>
            </a:r>
            <a:r>
              <a:rPr lang="es-ES" sz="2800" dirty="0">
                <a:solidFill>
                  <a:srgbClr val="1F2D29"/>
                </a:solidFill>
              </a:rPr>
              <a:t>Una estimación de lo que puede esperar pagar por un año de escuela. Esto incluye matrícula y cargos, habitación y pensión, libros y suministros, transporte e incluso gastos personales. Si el COA no está incluido en su oferta, consulte el sitio web de la escuela o llame a la oficina de ayuda financiera.</a:t>
            </a:r>
          </a:p>
          <a:p>
            <a:endParaRPr lang="en-US" sz="2800" dirty="0">
              <a:solidFill>
                <a:srgbClr val="1F2D29"/>
              </a:solidFill>
            </a:endParaRPr>
          </a:p>
        </p:txBody>
      </p:sp>
      <p:pic>
        <p:nvPicPr>
          <p:cNvPr id="4" name="Video 3">
            <a:hlinkClick r:id="" action="ppaction://media"/>
            <a:extLst>
              <a:ext uri="{FF2B5EF4-FFF2-40B4-BE49-F238E27FC236}">
                <a16:creationId xmlns:a16="http://schemas.microsoft.com/office/drawing/2014/main" id="{F3DFCF7B-85A7-4C6C-B84C-5E6883E79E8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42522721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Requires="p159">
      <p:transition xmlns:p14="http://schemas.microsoft.com/office/powerpoint/2010/main" spd="slow" p14:dur="2000" advTm="29775">
        <p159:morph option="byObject"/>
      </p:transition>
    </mc:Choice>
    <mc:Fallback>
      <p:transition spd="slow" advTm="2977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1BB9C3-81D9-4760-815B-3FE37AA45CE4}"/>
              </a:ext>
            </a:extLst>
          </p:cNvPr>
          <p:cNvSpPr>
            <a:spLocks noGrp="1"/>
          </p:cNvSpPr>
          <p:nvPr>
            <p:ph idx="1"/>
          </p:nvPr>
        </p:nvSpPr>
        <p:spPr>
          <a:xfrm>
            <a:off x="995032" y="492299"/>
            <a:ext cx="9282876" cy="5472806"/>
          </a:xfrm>
        </p:spPr>
        <p:txBody>
          <a:bodyPr/>
          <a:lstStyle/>
          <a:p>
            <a:r>
              <a:rPr lang="es-ES" sz="2400" dirty="0"/>
              <a:t>Las becas universitarias son basadas en la necesidad y pueden ser otorgadas por gobiernos estatales o federales.</a:t>
            </a:r>
          </a:p>
          <a:p>
            <a:endParaRPr lang="es-ES" sz="2400" dirty="0"/>
          </a:p>
          <a:p>
            <a:r>
              <a:rPr lang="es-ES" sz="2400" dirty="0"/>
              <a:t>Las becas universitarias (</a:t>
            </a:r>
            <a:r>
              <a:rPr lang="es-ES" sz="2400" dirty="0" err="1"/>
              <a:t>scholarships</a:t>
            </a:r>
            <a:r>
              <a:rPr lang="es-ES" sz="2400" dirty="0"/>
              <a:t>)pueden estar basadas en la necesidad, el mérito o el interés y son otorgadas por una escuela, empresa u organización privada.</a:t>
            </a:r>
          </a:p>
          <a:p>
            <a:pPr marL="0" indent="0">
              <a:buNone/>
            </a:pPr>
            <a:endParaRPr lang="es-ES" sz="2400" dirty="0"/>
          </a:p>
          <a:p>
            <a:r>
              <a:rPr lang="es-ES" sz="2400" dirty="0"/>
              <a:t>El trabajo-estudio federal es un programa, implementado por la escuela, donde usted trabaja para obtener su ayuda financiera.</a:t>
            </a:r>
          </a:p>
          <a:p>
            <a:endParaRPr lang="en-US" sz="2400" dirty="0"/>
          </a:p>
        </p:txBody>
      </p:sp>
      <p:pic>
        <p:nvPicPr>
          <p:cNvPr id="8" name="Video 7">
            <a:hlinkClick r:id="" action="ppaction://media"/>
            <a:extLst>
              <a:ext uri="{FF2B5EF4-FFF2-40B4-BE49-F238E27FC236}">
                <a16:creationId xmlns:a16="http://schemas.microsoft.com/office/drawing/2014/main" id="{853A49B7-5D33-4899-A797-B7E95C5B07C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01561512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44578">
        <p159:morph option="byObject"/>
      </p:transition>
    </mc:Choice>
    <mc:Fallback>
      <p:transition spd="slow" advTm="4457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5"/>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F3CF990-ACB8-443A-BB74-D36EC8A00B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601900C-265D-4146-A578-477541E3DF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0B98862-BEE1-44FB-A335-A1B9106B445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a:noFill/>
        </p:spPr>
      </p:pic>
      <p:sp>
        <p:nvSpPr>
          <p:cNvPr id="14" name="Freeform: Shape 13">
            <a:extLst>
              <a:ext uri="{FF2B5EF4-FFF2-40B4-BE49-F238E27FC236}">
                <a16:creationId xmlns:a16="http://schemas.microsoft.com/office/drawing/2014/main" id="{65F94F98-3A57-49AA-838E-91AAF600B6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678519" y="-1660968"/>
            <a:ext cx="5838229" cy="11188733"/>
          </a:xfrm>
          <a:custGeom>
            <a:avLst/>
            <a:gdLst>
              <a:gd name="connsiteX0" fmla="*/ 0 w 7821919"/>
              <a:gd name="connsiteY0" fmla="*/ 0 h 6858000"/>
              <a:gd name="connsiteX1" fmla="*/ 6983367 w 7821919"/>
              <a:gd name="connsiteY1" fmla="*/ 0 h 6858000"/>
              <a:gd name="connsiteX2" fmla="*/ 6982269 w 7821919"/>
              <a:gd name="connsiteY2" fmla="*/ 1331 h 6858000"/>
              <a:gd name="connsiteX3" fmla="*/ 6833782 w 7821919"/>
              <a:gd name="connsiteY3" fmla="*/ 487443 h 6858000"/>
              <a:gd name="connsiteX4" fmla="*/ 6851446 w 7821919"/>
              <a:gd name="connsiteY4" fmla="*/ 662666 h 6858000"/>
              <a:gd name="connsiteX5" fmla="*/ 6857532 w 7821919"/>
              <a:gd name="connsiteY5" fmla="*/ 686333 h 6858000"/>
              <a:gd name="connsiteX6" fmla="*/ 6806927 w 7821919"/>
              <a:gd name="connsiteY6" fmla="*/ 699345 h 6858000"/>
              <a:gd name="connsiteX7" fmla="*/ 5555365 w 7821919"/>
              <a:gd name="connsiteY7" fmla="*/ 2400515 h 6858000"/>
              <a:gd name="connsiteX8" fmla="*/ 7336617 w 7821919"/>
              <a:gd name="connsiteY8" fmla="*/ 4181767 h 6858000"/>
              <a:gd name="connsiteX9" fmla="*/ 7452815 w 7821919"/>
              <a:gd name="connsiteY9" fmla="*/ 4175900 h 6858000"/>
              <a:gd name="connsiteX10" fmla="*/ 7437456 w 7821919"/>
              <a:gd name="connsiteY10" fmla="*/ 4225378 h 6858000"/>
              <a:gd name="connsiteX11" fmla="*/ 7428275 w 7821919"/>
              <a:gd name="connsiteY11" fmla="*/ 4316448 h 6858000"/>
              <a:gd name="connsiteX12" fmla="*/ 7789089 w 7821919"/>
              <a:gd name="connsiteY12" fmla="*/ 4759152 h 6858000"/>
              <a:gd name="connsiteX13" fmla="*/ 7821919 w 7821919"/>
              <a:gd name="connsiteY13" fmla="*/ 4762461 h 6858000"/>
              <a:gd name="connsiteX14" fmla="*/ 7809638 w 7821919"/>
              <a:gd name="connsiteY14" fmla="*/ 4785088 h 6858000"/>
              <a:gd name="connsiteX15" fmla="*/ 7794661 w 7821919"/>
              <a:gd name="connsiteY15" fmla="*/ 4833335 h 6858000"/>
              <a:gd name="connsiteX16" fmla="*/ 7524776 w 7821919"/>
              <a:gd name="connsiteY16" fmla="*/ 4917113 h 6858000"/>
              <a:gd name="connsiteX17" fmla="*/ 6642110 w 7821919"/>
              <a:gd name="connsiteY17" fmla="*/ 6248746 h 6858000"/>
              <a:gd name="connsiteX18" fmla="*/ 6755682 w 7821919"/>
              <a:gd name="connsiteY18" fmla="*/ 6811285 h 6858000"/>
              <a:gd name="connsiteX19" fmla="*/ 6778185 w 7821919"/>
              <a:gd name="connsiteY19" fmla="*/ 6858000 h 6858000"/>
              <a:gd name="connsiteX20" fmla="*/ 0 w 7821919"/>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1919" h="6858000">
                <a:moveTo>
                  <a:pt x="0" y="0"/>
                </a:moveTo>
                <a:lnTo>
                  <a:pt x="6983367" y="0"/>
                </a:lnTo>
                <a:lnTo>
                  <a:pt x="6982269" y="1331"/>
                </a:lnTo>
                <a:cubicBezTo>
                  <a:pt x="6888522" y="140095"/>
                  <a:pt x="6833782" y="307376"/>
                  <a:pt x="6833782" y="487443"/>
                </a:cubicBezTo>
                <a:cubicBezTo>
                  <a:pt x="6833782" y="547466"/>
                  <a:pt x="6839864" y="606067"/>
                  <a:pt x="6851446" y="662666"/>
                </a:cubicBezTo>
                <a:lnTo>
                  <a:pt x="6857532" y="686333"/>
                </a:lnTo>
                <a:lnTo>
                  <a:pt x="6806927" y="699345"/>
                </a:lnTo>
                <a:cubicBezTo>
                  <a:pt x="6081835" y="924872"/>
                  <a:pt x="5555365" y="1601212"/>
                  <a:pt x="5555365" y="2400515"/>
                </a:cubicBezTo>
                <a:cubicBezTo>
                  <a:pt x="5555365" y="3384273"/>
                  <a:pt x="6352859" y="4181767"/>
                  <a:pt x="7336617" y="4181767"/>
                </a:cubicBezTo>
                <a:lnTo>
                  <a:pt x="7452815" y="4175900"/>
                </a:lnTo>
                <a:lnTo>
                  <a:pt x="7437456" y="4225378"/>
                </a:lnTo>
                <a:cubicBezTo>
                  <a:pt x="7431436" y="4254794"/>
                  <a:pt x="7428275" y="4285252"/>
                  <a:pt x="7428275" y="4316448"/>
                </a:cubicBezTo>
                <a:cubicBezTo>
                  <a:pt x="7428275" y="4534821"/>
                  <a:pt x="7583172" y="4717015"/>
                  <a:pt x="7789089" y="4759152"/>
                </a:cubicBezTo>
                <a:lnTo>
                  <a:pt x="7821919" y="4762461"/>
                </a:lnTo>
                <a:lnTo>
                  <a:pt x="7809638" y="4785088"/>
                </a:lnTo>
                <a:lnTo>
                  <a:pt x="7794661" y="4833335"/>
                </a:lnTo>
                <a:lnTo>
                  <a:pt x="7524776" y="4917113"/>
                </a:lnTo>
                <a:cubicBezTo>
                  <a:pt x="7006070" y="5136507"/>
                  <a:pt x="6642110" y="5650122"/>
                  <a:pt x="6642110" y="6248746"/>
                </a:cubicBezTo>
                <a:cubicBezTo>
                  <a:pt x="6642110" y="6448287"/>
                  <a:pt x="6682550" y="6638383"/>
                  <a:pt x="6755682" y="6811285"/>
                </a:cubicBezTo>
                <a:lnTo>
                  <a:pt x="6778185" y="6858000"/>
                </a:lnTo>
                <a:lnTo>
                  <a:pt x="0" y="6858000"/>
                </a:lnTo>
                <a:close/>
              </a:path>
            </a:pathLst>
          </a:custGeom>
          <a:gradFill>
            <a:gsLst>
              <a:gs pos="25000">
                <a:schemeClr val="accent1">
                  <a:alpha val="0"/>
                </a:schemeClr>
              </a:gs>
              <a:gs pos="100000">
                <a:schemeClr val="accent1">
                  <a:alpha val="75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6" name="Picture 15">
            <a:extLst>
              <a:ext uri="{FF2B5EF4-FFF2-40B4-BE49-F238E27FC236}">
                <a16:creationId xmlns:a16="http://schemas.microsoft.com/office/drawing/2014/main" id="{7185CF21-0594-48C0-9F3E-254D6BCE9D9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7">
            <a:extLst>
              <a:ext uri="{28A0092B-C50C-407E-A947-70E740481C1C}">
                <a14:useLocalDpi xmlns:a14="http://schemas.microsoft.com/office/drawing/2010/main" val="0"/>
              </a:ext>
            </a:extLst>
          </a:blip>
          <a:stretch>
            <a:fillRect/>
          </a:stretch>
        </p:blipFill>
        <p:spPr>
          <a:xfrm>
            <a:off x="1067" y="0"/>
            <a:ext cx="12189867" cy="6858000"/>
          </a:xfrm>
          <a:prstGeom prst="rect">
            <a:avLst/>
          </a:prstGeom>
        </p:spPr>
      </p:pic>
      <p:sp>
        <p:nvSpPr>
          <p:cNvPr id="18" name="Rectangle 17">
            <a:extLst>
              <a:ext uri="{FF2B5EF4-FFF2-40B4-BE49-F238E27FC236}">
                <a16:creationId xmlns:a16="http://schemas.microsoft.com/office/drawing/2014/main" id="{41F8C064-2DC5-4758-B49C-76BFF64052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solidFill>
            <a:schemeClr val="tx2">
              <a:lumMod val="1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FBD68200-BC03-4015-860B-CD5C30CD7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3542" y="0"/>
            <a:ext cx="7875912" cy="6858000"/>
          </a:xfrm>
          <a:custGeom>
            <a:avLst/>
            <a:gdLst>
              <a:gd name="connsiteX0" fmla="*/ 0 w 7821919"/>
              <a:gd name="connsiteY0" fmla="*/ 0 h 6858000"/>
              <a:gd name="connsiteX1" fmla="*/ 6983367 w 7821919"/>
              <a:gd name="connsiteY1" fmla="*/ 0 h 6858000"/>
              <a:gd name="connsiteX2" fmla="*/ 6982269 w 7821919"/>
              <a:gd name="connsiteY2" fmla="*/ 1331 h 6858000"/>
              <a:gd name="connsiteX3" fmla="*/ 6833782 w 7821919"/>
              <a:gd name="connsiteY3" fmla="*/ 487443 h 6858000"/>
              <a:gd name="connsiteX4" fmla="*/ 6851446 w 7821919"/>
              <a:gd name="connsiteY4" fmla="*/ 662666 h 6858000"/>
              <a:gd name="connsiteX5" fmla="*/ 6857532 w 7821919"/>
              <a:gd name="connsiteY5" fmla="*/ 686333 h 6858000"/>
              <a:gd name="connsiteX6" fmla="*/ 6806927 w 7821919"/>
              <a:gd name="connsiteY6" fmla="*/ 699345 h 6858000"/>
              <a:gd name="connsiteX7" fmla="*/ 5555365 w 7821919"/>
              <a:gd name="connsiteY7" fmla="*/ 2400515 h 6858000"/>
              <a:gd name="connsiteX8" fmla="*/ 7336617 w 7821919"/>
              <a:gd name="connsiteY8" fmla="*/ 4181767 h 6858000"/>
              <a:gd name="connsiteX9" fmla="*/ 7452815 w 7821919"/>
              <a:gd name="connsiteY9" fmla="*/ 4175900 h 6858000"/>
              <a:gd name="connsiteX10" fmla="*/ 7437456 w 7821919"/>
              <a:gd name="connsiteY10" fmla="*/ 4225378 h 6858000"/>
              <a:gd name="connsiteX11" fmla="*/ 7428275 w 7821919"/>
              <a:gd name="connsiteY11" fmla="*/ 4316448 h 6858000"/>
              <a:gd name="connsiteX12" fmla="*/ 7789089 w 7821919"/>
              <a:gd name="connsiteY12" fmla="*/ 4759152 h 6858000"/>
              <a:gd name="connsiteX13" fmla="*/ 7821919 w 7821919"/>
              <a:gd name="connsiteY13" fmla="*/ 4762461 h 6858000"/>
              <a:gd name="connsiteX14" fmla="*/ 7809638 w 7821919"/>
              <a:gd name="connsiteY14" fmla="*/ 4785088 h 6858000"/>
              <a:gd name="connsiteX15" fmla="*/ 7794661 w 7821919"/>
              <a:gd name="connsiteY15" fmla="*/ 4833335 h 6858000"/>
              <a:gd name="connsiteX16" fmla="*/ 7524776 w 7821919"/>
              <a:gd name="connsiteY16" fmla="*/ 4917113 h 6858000"/>
              <a:gd name="connsiteX17" fmla="*/ 6642110 w 7821919"/>
              <a:gd name="connsiteY17" fmla="*/ 6248746 h 6858000"/>
              <a:gd name="connsiteX18" fmla="*/ 6755682 w 7821919"/>
              <a:gd name="connsiteY18" fmla="*/ 6811285 h 6858000"/>
              <a:gd name="connsiteX19" fmla="*/ 6778185 w 7821919"/>
              <a:gd name="connsiteY19" fmla="*/ 6858000 h 6858000"/>
              <a:gd name="connsiteX20" fmla="*/ 0 w 7821919"/>
              <a:gd name="connsiteY2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1919" h="6858000">
                <a:moveTo>
                  <a:pt x="0" y="0"/>
                </a:moveTo>
                <a:lnTo>
                  <a:pt x="6983367" y="0"/>
                </a:lnTo>
                <a:lnTo>
                  <a:pt x="6982269" y="1331"/>
                </a:lnTo>
                <a:cubicBezTo>
                  <a:pt x="6888522" y="140095"/>
                  <a:pt x="6833782" y="307376"/>
                  <a:pt x="6833782" y="487443"/>
                </a:cubicBezTo>
                <a:cubicBezTo>
                  <a:pt x="6833782" y="547466"/>
                  <a:pt x="6839864" y="606067"/>
                  <a:pt x="6851446" y="662666"/>
                </a:cubicBezTo>
                <a:lnTo>
                  <a:pt x="6857532" y="686333"/>
                </a:lnTo>
                <a:lnTo>
                  <a:pt x="6806927" y="699345"/>
                </a:lnTo>
                <a:cubicBezTo>
                  <a:pt x="6081835" y="924872"/>
                  <a:pt x="5555365" y="1601212"/>
                  <a:pt x="5555365" y="2400515"/>
                </a:cubicBezTo>
                <a:cubicBezTo>
                  <a:pt x="5555365" y="3384273"/>
                  <a:pt x="6352859" y="4181767"/>
                  <a:pt x="7336617" y="4181767"/>
                </a:cubicBezTo>
                <a:lnTo>
                  <a:pt x="7452815" y="4175900"/>
                </a:lnTo>
                <a:lnTo>
                  <a:pt x="7437456" y="4225378"/>
                </a:lnTo>
                <a:cubicBezTo>
                  <a:pt x="7431436" y="4254794"/>
                  <a:pt x="7428275" y="4285252"/>
                  <a:pt x="7428275" y="4316448"/>
                </a:cubicBezTo>
                <a:cubicBezTo>
                  <a:pt x="7428275" y="4534821"/>
                  <a:pt x="7583172" y="4717015"/>
                  <a:pt x="7789089" y="4759152"/>
                </a:cubicBezTo>
                <a:lnTo>
                  <a:pt x="7821919" y="4762461"/>
                </a:lnTo>
                <a:lnTo>
                  <a:pt x="7809638" y="4785088"/>
                </a:lnTo>
                <a:lnTo>
                  <a:pt x="7794661" y="4833335"/>
                </a:lnTo>
                <a:lnTo>
                  <a:pt x="7524776" y="4917113"/>
                </a:lnTo>
                <a:cubicBezTo>
                  <a:pt x="7006070" y="5136507"/>
                  <a:pt x="6642110" y="5650122"/>
                  <a:pt x="6642110" y="6248746"/>
                </a:cubicBezTo>
                <a:cubicBezTo>
                  <a:pt x="6642110" y="6448287"/>
                  <a:pt x="6682550" y="6638383"/>
                  <a:pt x="6755682" y="6811285"/>
                </a:cubicBezTo>
                <a:lnTo>
                  <a:pt x="6778185" y="6858000"/>
                </a:lnTo>
                <a:lnTo>
                  <a:pt x="0" y="6858000"/>
                </a:lnTo>
                <a:close/>
              </a:path>
            </a:pathLst>
          </a:custGeom>
          <a:gradFill>
            <a:gsLst>
              <a:gs pos="15000">
                <a:schemeClr val="bg2">
                  <a:alpha val="0"/>
                </a:schemeClr>
              </a:gs>
              <a:gs pos="100000">
                <a:schemeClr val="bg2"/>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A0B5529D-5CAA-4BF2-B5C9-34705E7661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59909" cy="6858000"/>
          </a:xfrm>
          <a:prstGeom prst="rect">
            <a:avLst/>
          </a:prstGeom>
          <a:solidFill>
            <a:schemeClr val="bg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Oval 23">
            <a:extLst>
              <a:ext uri="{FF2B5EF4-FFF2-40B4-BE49-F238E27FC236}">
                <a16:creationId xmlns:a16="http://schemas.microsoft.com/office/drawing/2014/main" id="{332A6F87-AC28-4AA8-B8A6-AEBC67BD0D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47567" y="421698"/>
            <a:ext cx="967148" cy="967148"/>
          </a:xfrm>
          <a:prstGeom prst="ellipse">
            <a:avLst/>
          </a:prstGeom>
          <a:gradFill>
            <a:gsLst>
              <a:gs pos="0">
                <a:schemeClr val="bg2">
                  <a:alpha val="0"/>
                </a:schemeClr>
              </a:gs>
              <a:gs pos="100000">
                <a:schemeClr val="accent1">
                  <a:alpha val="21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094A76-DBEA-4847-98F9-A9A2AA7394DA}"/>
              </a:ext>
            </a:extLst>
          </p:cNvPr>
          <p:cNvSpPr>
            <a:spLocks noGrp="1"/>
          </p:cNvSpPr>
          <p:nvPr>
            <p:ph type="title"/>
          </p:nvPr>
        </p:nvSpPr>
        <p:spPr>
          <a:xfrm>
            <a:off x="2263195" y="290497"/>
            <a:ext cx="8381238" cy="1077229"/>
          </a:xfrm>
        </p:spPr>
        <p:txBody>
          <a:bodyPr>
            <a:normAutofit fontScale="90000"/>
          </a:bodyPr>
          <a:lstStyle/>
          <a:p>
            <a:pPr algn="l"/>
            <a:r>
              <a:rPr lang="en-US" sz="4800" b="1" u="sng" dirty="0" err="1"/>
              <a:t>Préstamos</a:t>
            </a:r>
            <a:r>
              <a:rPr lang="en-US" sz="4800" b="1" u="sng" dirty="0"/>
              <a:t> federales para </a:t>
            </a:r>
            <a:r>
              <a:rPr lang="en-US" sz="4800" b="1" u="sng" dirty="0" err="1"/>
              <a:t>estudiantes</a:t>
            </a:r>
            <a:endParaRPr lang="en-US" sz="4800" b="1" u="sng" dirty="0"/>
          </a:p>
        </p:txBody>
      </p:sp>
      <p:sp>
        <p:nvSpPr>
          <p:cNvPr id="3" name="Content Placeholder 2">
            <a:extLst>
              <a:ext uri="{FF2B5EF4-FFF2-40B4-BE49-F238E27FC236}">
                <a16:creationId xmlns:a16="http://schemas.microsoft.com/office/drawing/2014/main" id="{81C56E1F-995E-4AA4-B5E9-EA2F9372FD3B}"/>
              </a:ext>
            </a:extLst>
          </p:cNvPr>
          <p:cNvSpPr>
            <a:spLocks noGrp="1"/>
          </p:cNvSpPr>
          <p:nvPr>
            <p:ph idx="1"/>
          </p:nvPr>
        </p:nvSpPr>
        <p:spPr>
          <a:xfrm>
            <a:off x="1547567" y="1608764"/>
            <a:ext cx="9468636" cy="5112548"/>
          </a:xfrm>
        </p:spPr>
        <p:txBody>
          <a:bodyPr anchor="t">
            <a:normAutofit fontScale="92500" lnSpcReduction="10000"/>
          </a:bodyPr>
          <a:lstStyle/>
          <a:p>
            <a:r>
              <a:rPr lang="es-ES" sz="2400" dirty="0"/>
              <a:t>Dinero prestado directamente al gobierno federal; usted paga esta ayuda financiera de nuevo con intereses.  </a:t>
            </a:r>
          </a:p>
          <a:p>
            <a:r>
              <a:rPr lang="es-ES" sz="2400" dirty="0"/>
              <a:t>Préstamos subsidiados por </a:t>
            </a:r>
            <a:r>
              <a:rPr lang="es-ES" sz="2400" dirty="0" err="1"/>
              <a:t>direct</a:t>
            </a:r>
            <a:r>
              <a:rPr lang="es-ES" sz="2400" dirty="0"/>
              <a:t> - Estudiantes de pregrado elegibles que demuestran necesidad financiera</a:t>
            </a:r>
          </a:p>
          <a:p>
            <a:r>
              <a:rPr lang="es-ES" sz="2400" dirty="0"/>
              <a:t>Préstamos sin subvencionar del Direct Loan </a:t>
            </a:r>
            <a:r>
              <a:rPr lang="es-ES" sz="2400" dirty="0" err="1"/>
              <a:t>Program</a:t>
            </a:r>
            <a:r>
              <a:rPr lang="es-ES" sz="2400" dirty="0"/>
              <a:t> – Estudiantes elegibles de pregrado, posgrado y profesional, pero la elegibilidad no se basa en la necesidad financiera</a:t>
            </a:r>
          </a:p>
          <a:p>
            <a:r>
              <a:rPr lang="es-ES" sz="2400" dirty="0"/>
              <a:t>Una oferta de ayuda financiera también puede enumerar la cantidad que puede pedir prestado con un préstamo basado en crédito (como un Préstamo PLUS del Direct Loan </a:t>
            </a:r>
            <a:r>
              <a:rPr lang="es-ES" sz="2400" dirty="0" err="1"/>
              <a:t>Program</a:t>
            </a:r>
            <a:r>
              <a:rPr lang="es-ES" sz="2400" dirty="0"/>
              <a:t> federal o un préstamo estudiantil privado).</a:t>
            </a:r>
          </a:p>
          <a:p>
            <a:endParaRPr lang="es-ES" sz="2400" dirty="0"/>
          </a:p>
          <a:p>
            <a:endParaRPr lang="en-US" sz="2400" dirty="0"/>
          </a:p>
        </p:txBody>
      </p:sp>
      <p:pic>
        <p:nvPicPr>
          <p:cNvPr id="9" name="Audio 8">
            <a:hlinkClick r:id="" action="ppaction://media"/>
            <a:extLst>
              <a:ext uri="{FF2B5EF4-FFF2-40B4-BE49-F238E27FC236}">
                <a16:creationId xmlns:a16="http://schemas.microsoft.com/office/drawing/2014/main" id="{1AD1213F-275F-4475-8712-C110D06DD9A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29744160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89035">
        <p159:morph option="byObject"/>
      </p:transition>
    </mc:Choice>
    <mc:Fallback>
      <p:transition spd="slow" advTm="890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650FD-1146-4CCA-B861-B31AAB149CC5}"/>
              </a:ext>
            </a:extLst>
          </p:cNvPr>
          <p:cNvSpPr>
            <a:spLocks noGrp="1"/>
          </p:cNvSpPr>
          <p:nvPr>
            <p:ph type="title"/>
          </p:nvPr>
        </p:nvSpPr>
        <p:spPr>
          <a:xfrm>
            <a:off x="0" y="236872"/>
            <a:ext cx="10839635" cy="1078348"/>
          </a:xfrm>
        </p:spPr>
        <p:txBody>
          <a:bodyPr>
            <a:noAutofit/>
          </a:bodyPr>
          <a:lstStyle/>
          <a:p>
            <a:r>
              <a:rPr lang="en-US" sz="4000" b="1" u="sng" dirty="0"/>
              <a:t>Dinero gratis vs dinero </a:t>
            </a:r>
            <a:r>
              <a:rPr lang="en-US" sz="4000" b="1" u="sng" dirty="0" err="1"/>
              <a:t>prestado</a:t>
            </a:r>
            <a:r>
              <a:rPr lang="en-US" sz="4000" b="1" u="sng" dirty="0"/>
              <a:t> vs </a:t>
            </a:r>
            <a:r>
              <a:rPr lang="en-US" sz="4000" b="1" u="sng" dirty="0" err="1"/>
              <a:t>ganado</a:t>
            </a:r>
            <a:endParaRPr lang="en-US" sz="4000" b="1" u="sng" dirty="0"/>
          </a:p>
        </p:txBody>
      </p:sp>
      <p:sp>
        <p:nvSpPr>
          <p:cNvPr id="3" name="Text Placeholder 2">
            <a:extLst>
              <a:ext uri="{FF2B5EF4-FFF2-40B4-BE49-F238E27FC236}">
                <a16:creationId xmlns:a16="http://schemas.microsoft.com/office/drawing/2014/main" id="{6F586C3E-C257-4E4B-9469-55176E175608}"/>
              </a:ext>
            </a:extLst>
          </p:cNvPr>
          <p:cNvSpPr>
            <a:spLocks noGrp="1"/>
          </p:cNvSpPr>
          <p:nvPr>
            <p:ph type="body" idx="1"/>
          </p:nvPr>
        </p:nvSpPr>
        <p:spPr>
          <a:xfrm>
            <a:off x="1767081" y="879469"/>
            <a:ext cx="3896467" cy="713818"/>
          </a:xfrm>
        </p:spPr>
        <p:txBody>
          <a:bodyPr/>
          <a:lstStyle/>
          <a:p>
            <a:r>
              <a:rPr lang="en-US" sz="2400" b="1" u="sng" dirty="0">
                <a:solidFill>
                  <a:schemeClr val="tx2">
                    <a:lumMod val="90000"/>
                  </a:schemeClr>
                </a:solidFill>
              </a:rPr>
              <a:t>DINERO GRATIS</a:t>
            </a:r>
            <a:r>
              <a:rPr lang="en-US" dirty="0"/>
              <a:t>	</a:t>
            </a:r>
          </a:p>
        </p:txBody>
      </p:sp>
      <p:sp>
        <p:nvSpPr>
          <p:cNvPr id="4" name="Content Placeholder 3">
            <a:extLst>
              <a:ext uri="{FF2B5EF4-FFF2-40B4-BE49-F238E27FC236}">
                <a16:creationId xmlns:a16="http://schemas.microsoft.com/office/drawing/2014/main" id="{4803D022-37AD-422D-967B-1DD3C2127457}"/>
              </a:ext>
            </a:extLst>
          </p:cNvPr>
          <p:cNvSpPr>
            <a:spLocks noGrp="1"/>
          </p:cNvSpPr>
          <p:nvPr>
            <p:ph sz="half" idx="2"/>
          </p:nvPr>
        </p:nvSpPr>
        <p:spPr>
          <a:xfrm>
            <a:off x="1322023" y="1458878"/>
            <a:ext cx="3893623" cy="2306595"/>
          </a:xfrm>
        </p:spPr>
        <p:txBody>
          <a:bodyPr>
            <a:normAutofit lnSpcReduction="10000"/>
          </a:bodyPr>
          <a:lstStyle/>
          <a:p>
            <a:r>
              <a:rPr lang="es-ES" sz="2400" i="1" dirty="0">
                <a:solidFill>
                  <a:srgbClr val="FFFF00"/>
                </a:solidFill>
              </a:rPr>
              <a:t>Dinero que </a:t>
            </a:r>
            <a:r>
              <a:rPr lang="es-ES" sz="2400" i="1" u="sng" dirty="0">
                <a:solidFill>
                  <a:srgbClr val="FFFF00"/>
                </a:solidFill>
              </a:rPr>
              <a:t>NO</a:t>
            </a:r>
            <a:r>
              <a:rPr lang="es-ES" sz="2400" i="1" dirty="0">
                <a:solidFill>
                  <a:srgbClr val="FFFF00"/>
                </a:solidFill>
              </a:rPr>
              <a:t> tienes que devolver:</a:t>
            </a:r>
          </a:p>
          <a:p>
            <a:r>
              <a:rPr lang="es-ES" sz="2400" i="1" dirty="0">
                <a:solidFill>
                  <a:srgbClr val="FFFF00"/>
                </a:solidFill>
              </a:rPr>
              <a:t>Becas</a:t>
            </a:r>
          </a:p>
          <a:p>
            <a:r>
              <a:rPr lang="es-ES" sz="2400" i="1" dirty="0">
                <a:solidFill>
                  <a:srgbClr val="FFFF00"/>
                </a:solidFill>
              </a:rPr>
              <a:t>Subvenciones</a:t>
            </a:r>
          </a:p>
          <a:p>
            <a:endParaRPr lang="en-US" sz="2400" i="1" dirty="0">
              <a:solidFill>
                <a:srgbClr val="FFFF00"/>
              </a:solidFill>
            </a:endParaRPr>
          </a:p>
        </p:txBody>
      </p:sp>
      <p:sp>
        <p:nvSpPr>
          <p:cNvPr id="5" name="Text Placeholder 4">
            <a:extLst>
              <a:ext uri="{FF2B5EF4-FFF2-40B4-BE49-F238E27FC236}">
                <a16:creationId xmlns:a16="http://schemas.microsoft.com/office/drawing/2014/main" id="{22EEC08A-D85D-4511-AABF-F28DF9C894C7}"/>
              </a:ext>
            </a:extLst>
          </p:cNvPr>
          <p:cNvSpPr>
            <a:spLocks noGrp="1"/>
          </p:cNvSpPr>
          <p:nvPr>
            <p:ph type="body" sz="quarter" idx="3"/>
          </p:nvPr>
        </p:nvSpPr>
        <p:spPr>
          <a:xfrm>
            <a:off x="6821046" y="860819"/>
            <a:ext cx="3899798" cy="713818"/>
          </a:xfrm>
        </p:spPr>
        <p:txBody>
          <a:bodyPr/>
          <a:lstStyle/>
          <a:p>
            <a:r>
              <a:rPr lang="en-US" sz="2400" b="1" u="sng" dirty="0">
                <a:solidFill>
                  <a:schemeClr val="tx2">
                    <a:lumMod val="90000"/>
                  </a:schemeClr>
                </a:solidFill>
              </a:rPr>
              <a:t>DINERO PRESTADO</a:t>
            </a:r>
          </a:p>
        </p:txBody>
      </p:sp>
      <p:sp>
        <p:nvSpPr>
          <p:cNvPr id="6" name="Content Placeholder 5">
            <a:extLst>
              <a:ext uri="{FF2B5EF4-FFF2-40B4-BE49-F238E27FC236}">
                <a16:creationId xmlns:a16="http://schemas.microsoft.com/office/drawing/2014/main" id="{38DA5645-845C-4E4D-ABE2-14B07C40DB26}"/>
              </a:ext>
            </a:extLst>
          </p:cNvPr>
          <p:cNvSpPr>
            <a:spLocks noGrp="1"/>
          </p:cNvSpPr>
          <p:nvPr>
            <p:ph sz="quarter" idx="4"/>
          </p:nvPr>
        </p:nvSpPr>
        <p:spPr>
          <a:xfrm>
            <a:off x="6528454" y="1458878"/>
            <a:ext cx="3384650" cy="3367943"/>
          </a:xfrm>
        </p:spPr>
        <p:txBody>
          <a:bodyPr>
            <a:noAutofit/>
          </a:bodyPr>
          <a:lstStyle/>
          <a:p>
            <a:r>
              <a:rPr lang="es-ES" sz="2400" i="1" dirty="0">
                <a:solidFill>
                  <a:srgbClr val="FFFF00"/>
                </a:solidFill>
              </a:rPr>
              <a:t>Dinero que tendrá que devolver con intereses:</a:t>
            </a:r>
          </a:p>
          <a:p>
            <a:r>
              <a:rPr lang="es-ES" sz="2400" i="1" dirty="0">
                <a:solidFill>
                  <a:srgbClr val="FFFF00"/>
                </a:solidFill>
              </a:rPr>
              <a:t>Préstamos federales para estudiantes directos</a:t>
            </a:r>
          </a:p>
          <a:p>
            <a:r>
              <a:rPr lang="es-ES" sz="2400" i="1" dirty="0">
                <a:solidFill>
                  <a:srgbClr val="FFFF00"/>
                </a:solidFill>
              </a:rPr>
              <a:t>Préstamos Federales para Estudiantes PLUS (Basado en Crédito)</a:t>
            </a:r>
          </a:p>
          <a:p>
            <a:endParaRPr lang="en-US" sz="2400" i="1" dirty="0">
              <a:solidFill>
                <a:srgbClr val="FFFF00"/>
              </a:solidFill>
            </a:endParaRPr>
          </a:p>
        </p:txBody>
      </p:sp>
      <p:sp>
        <p:nvSpPr>
          <p:cNvPr id="7" name="TextBox 6">
            <a:extLst>
              <a:ext uri="{FF2B5EF4-FFF2-40B4-BE49-F238E27FC236}">
                <a16:creationId xmlns:a16="http://schemas.microsoft.com/office/drawing/2014/main" id="{6CDEEF77-3B00-42AD-8F4A-BDBE7E35F2FC}"/>
              </a:ext>
            </a:extLst>
          </p:cNvPr>
          <p:cNvSpPr txBox="1"/>
          <p:nvPr/>
        </p:nvSpPr>
        <p:spPr>
          <a:xfrm>
            <a:off x="1109811" y="4826820"/>
            <a:ext cx="4188054" cy="1938992"/>
          </a:xfrm>
          <a:prstGeom prst="rect">
            <a:avLst/>
          </a:prstGeom>
          <a:noFill/>
        </p:spPr>
        <p:txBody>
          <a:bodyPr wrap="square" rtlCol="0">
            <a:spAutoFit/>
          </a:bodyPr>
          <a:lstStyle/>
          <a:p>
            <a:r>
              <a:rPr lang="es-ES" sz="2400" b="1" i="1" u="sng" dirty="0">
                <a:solidFill>
                  <a:schemeClr val="tx2">
                    <a:lumMod val="75000"/>
                  </a:schemeClr>
                </a:solidFill>
              </a:rPr>
              <a:t>Dinero Ganado </a:t>
            </a:r>
            <a:r>
              <a:rPr lang="es-ES" sz="2400" i="1" dirty="0">
                <a:solidFill>
                  <a:srgbClr val="FFFF00"/>
                </a:solidFill>
              </a:rPr>
              <a:t>es como un trabajo a tiempo parcial y no tienes que devolver el dinero que ganas: </a:t>
            </a:r>
            <a:r>
              <a:rPr lang="es-ES" sz="2400" i="1" dirty="0">
                <a:solidFill>
                  <a:schemeClr val="tx1">
                    <a:lumMod val="95000"/>
                  </a:schemeClr>
                </a:solidFill>
              </a:rPr>
              <a:t>trabajo-estudio.</a:t>
            </a:r>
          </a:p>
          <a:p>
            <a:endParaRPr lang="es-ES" sz="2400" i="1" dirty="0">
              <a:solidFill>
                <a:srgbClr val="FFFF00"/>
              </a:solidFill>
            </a:endParaRPr>
          </a:p>
        </p:txBody>
      </p:sp>
      <p:pic>
        <p:nvPicPr>
          <p:cNvPr id="13" name="Audio 12">
            <a:hlinkClick r:id="" action="ppaction://media"/>
            <a:extLst>
              <a:ext uri="{FF2B5EF4-FFF2-40B4-BE49-F238E27FC236}">
                <a16:creationId xmlns:a16="http://schemas.microsoft.com/office/drawing/2014/main" id="{4693F5B4-882E-4248-97D7-53ED60CE76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69796052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45009">
        <p159:morph option="byObject"/>
      </p:transition>
    </mc:Choice>
    <mc:Fallback>
      <p:transition spd="slow" advTm="4500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5"/>
          <a:stretch/>
        </a:blipFill>
        <a:effectLst/>
      </p:bgPr>
    </p:bg>
    <p:spTree>
      <p:nvGrpSpPr>
        <p:cNvPr id="1" name=""/>
        <p:cNvGrpSpPr/>
        <p:nvPr/>
      </p:nvGrpSpPr>
      <p:grpSpPr>
        <a:xfrm>
          <a:off x="0" y="0"/>
          <a:ext cx="0" cy="0"/>
          <a:chOff x="0" y="0"/>
          <a:chExt cx="0" cy="0"/>
        </a:xfrm>
      </p:grpSpPr>
      <p:pic>
        <p:nvPicPr>
          <p:cNvPr id="123" name="Picture 13">
            <a:extLst>
              <a:ext uri="{FF2B5EF4-FFF2-40B4-BE49-F238E27FC236}">
                <a16:creationId xmlns:a16="http://schemas.microsoft.com/office/drawing/2014/main" id="{01AF5FBB-9FDC-4D75-9DD6-DAF01ED197A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24" name="Picture 15">
            <a:extLst>
              <a:ext uri="{FF2B5EF4-FFF2-40B4-BE49-F238E27FC236}">
                <a16:creationId xmlns:a16="http://schemas.microsoft.com/office/drawing/2014/main" id="{933BBBE6-F4CF-483E-BA74-B51421B4D9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7">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25" name="Rectangle 17">
            <a:extLst>
              <a:ext uri="{FF2B5EF4-FFF2-40B4-BE49-F238E27FC236}">
                <a16:creationId xmlns:a16="http://schemas.microsoft.com/office/drawing/2014/main" id="{4C790028-99AE-4AE4-8269-9913E2D50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6" name="Rectangle 19">
            <a:extLst>
              <a:ext uri="{FF2B5EF4-FFF2-40B4-BE49-F238E27FC236}">
                <a16:creationId xmlns:a16="http://schemas.microsoft.com/office/drawing/2014/main" id="{06936A2A-FE08-4EE0-A409-3EF3FA244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7" name="Rectangle 21">
            <a:extLst>
              <a:ext uri="{FF2B5EF4-FFF2-40B4-BE49-F238E27FC236}">
                <a16:creationId xmlns:a16="http://schemas.microsoft.com/office/drawing/2014/main" id="{BAF0407B-48CB-4C05-B0D7-7A69A0D40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8" name="Rectangle 23">
            <a:extLst>
              <a:ext uri="{FF2B5EF4-FFF2-40B4-BE49-F238E27FC236}">
                <a16:creationId xmlns:a16="http://schemas.microsoft.com/office/drawing/2014/main" id="{ADC50C3D-0DA0-4914-B5B4-D1819CC698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9" name="TextBox 25">
            <a:extLst>
              <a:ext uri="{FF2B5EF4-FFF2-40B4-BE49-F238E27FC236}">
                <a16:creationId xmlns:a16="http://schemas.microsoft.com/office/drawing/2014/main" id="{8CF9E583-1A92-4144-B4FA-81D98317FA04}"/>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1282" y="3262852"/>
            <a:ext cx="415636" cy="461665"/>
          </a:xfrm>
          <a:prstGeom prst="rect">
            <a:avLst/>
          </a:prstGeom>
          <a:noFill/>
        </p:spPr>
        <p:txBody>
          <a:bodyPr wrap="square" rtlCol="0">
            <a:spAutoFit/>
          </a:bodyPr>
          <a:lstStyle/>
          <a:p>
            <a:pPr algn="r">
              <a:spcAft>
                <a:spcPts val="600"/>
              </a:spcAft>
            </a:pP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 useBgFill="1">
        <p:nvSpPr>
          <p:cNvPr id="130" name="Rectangle 27">
            <a:extLst>
              <a:ext uri="{FF2B5EF4-FFF2-40B4-BE49-F238E27FC236}">
                <a16:creationId xmlns:a16="http://schemas.microsoft.com/office/drawing/2014/main" id="{FFB377BB-601C-4288-A224-D150848C48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1" name="Picture 29">
            <a:extLst>
              <a:ext uri="{FF2B5EF4-FFF2-40B4-BE49-F238E27FC236}">
                <a16:creationId xmlns:a16="http://schemas.microsoft.com/office/drawing/2014/main" id="{868ABA13-B3B3-4E09-854F-270094AA885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32" name="Picture 31">
            <a:extLst>
              <a:ext uri="{FF2B5EF4-FFF2-40B4-BE49-F238E27FC236}">
                <a16:creationId xmlns:a16="http://schemas.microsoft.com/office/drawing/2014/main" id="{03CA7029-49D1-4811-9706-47326D65B79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7">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33" name="Rectangle 33">
            <a:extLst>
              <a:ext uri="{FF2B5EF4-FFF2-40B4-BE49-F238E27FC236}">
                <a16:creationId xmlns:a16="http://schemas.microsoft.com/office/drawing/2014/main" id="{FB70EA8D-D093-4307-9DA5-E4EE61D821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35">
            <a:extLst>
              <a:ext uri="{FF2B5EF4-FFF2-40B4-BE49-F238E27FC236}">
                <a16:creationId xmlns:a16="http://schemas.microsoft.com/office/drawing/2014/main" id="{B3687593-1834-43AF-A992-696B19B042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37">
            <a:extLst>
              <a:ext uri="{FF2B5EF4-FFF2-40B4-BE49-F238E27FC236}">
                <a16:creationId xmlns:a16="http://schemas.microsoft.com/office/drawing/2014/main" id="{6E1FE4DF-DA81-4174-A7A3-1DBD74FB3F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C5DE42-8B85-452C-A761-463AC1805F9C}"/>
              </a:ext>
            </a:extLst>
          </p:cNvPr>
          <p:cNvSpPr>
            <a:spLocks noGrp="1"/>
          </p:cNvSpPr>
          <p:nvPr>
            <p:ph type="title"/>
          </p:nvPr>
        </p:nvSpPr>
        <p:spPr>
          <a:xfrm>
            <a:off x="962042" y="1524784"/>
            <a:ext cx="3973282" cy="2268559"/>
          </a:xfrm>
        </p:spPr>
        <p:txBody>
          <a:bodyPr vert="horz" lIns="91440" tIns="45720" rIns="91440" bIns="45720" rtlCol="0" anchor="t">
            <a:normAutofit fontScale="90000"/>
          </a:bodyPr>
          <a:lstStyle/>
          <a:p>
            <a:pPr algn="ctr"/>
            <a:r>
              <a:rPr lang="en-US" sz="3700" dirty="0"/>
              <a:t>MUESTRAS DE OFFERTAS DE PREMIO</a:t>
            </a:r>
            <a:br>
              <a:rPr lang="en-US" sz="3700" dirty="0"/>
            </a:br>
            <a:br>
              <a:rPr lang="en-US" sz="3700" dirty="0"/>
            </a:br>
            <a:endParaRPr lang="en-US" sz="3700" dirty="0"/>
          </a:p>
        </p:txBody>
      </p:sp>
      <p:pic>
        <p:nvPicPr>
          <p:cNvPr id="9" name="Picture 8" descr="Logo, company name&#10;&#10;Description automatically generated">
            <a:extLst>
              <a:ext uri="{FF2B5EF4-FFF2-40B4-BE49-F238E27FC236}">
                <a16:creationId xmlns:a16="http://schemas.microsoft.com/office/drawing/2014/main" id="{0A8DDA6C-72E7-4B23-A283-B25D8758AF95}"/>
              </a:ext>
            </a:extLst>
          </p:cNvPr>
          <p:cNvPicPr>
            <a:picLocks noChangeAspect="1"/>
          </p:cNvPicPr>
          <p:nvPr/>
        </p:nvPicPr>
        <p:blipFill>
          <a:blip r:embed="rId8"/>
          <a:stretch>
            <a:fillRect/>
          </a:stretch>
        </p:blipFill>
        <p:spPr>
          <a:xfrm>
            <a:off x="5285238" y="915403"/>
            <a:ext cx="3993327" cy="4052928"/>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sp>
        <p:nvSpPr>
          <p:cNvPr id="136" name="Rectangle 39">
            <a:extLst>
              <a:ext uri="{FF2B5EF4-FFF2-40B4-BE49-F238E27FC236}">
                <a16:creationId xmlns:a16="http://schemas.microsoft.com/office/drawing/2014/main" id="{7E838281-5FBA-41E7-AD3B-CB3F49FEB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Audio 10">
            <a:hlinkClick r:id="" action="ppaction://media"/>
            <a:extLst>
              <a:ext uri="{FF2B5EF4-FFF2-40B4-BE49-F238E27FC236}">
                <a16:creationId xmlns:a16="http://schemas.microsoft.com/office/drawing/2014/main" id="{35B82D36-23C4-4D7D-9BE9-1C4FCA98679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89468078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25318">
        <p159:morph option="byObject"/>
      </p:transition>
    </mc:Choice>
    <mc:Fallback>
      <p:transition spd="slow" advTm="2531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text, application, email&#10;&#10;Description automatically generated">
            <a:extLst>
              <a:ext uri="{FF2B5EF4-FFF2-40B4-BE49-F238E27FC236}">
                <a16:creationId xmlns:a16="http://schemas.microsoft.com/office/drawing/2014/main" id="{49FCB0EA-6959-4E39-87A2-808DDD706560}"/>
              </a:ext>
            </a:extLst>
          </p:cNvPr>
          <p:cNvPicPr>
            <a:picLocks noGrp="1" noChangeAspect="1"/>
          </p:cNvPicPr>
          <p:nvPr>
            <p:ph idx="1"/>
          </p:nvPr>
        </p:nvPicPr>
        <p:blipFill>
          <a:blip r:embed="rId6"/>
          <a:stretch>
            <a:fillRect/>
          </a:stretch>
        </p:blipFill>
        <p:spPr>
          <a:xfrm>
            <a:off x="3437860" y="0"/>
            <a:ext cx="5316279" cy="6858000"/>
          </a:xfrm>
        </p:spPr>
      </p:pic>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0D325F18-E320-42AC-9CAF-1083765E1895}"/>
                  </a:ext>
                </a:extLst>
              </p14:cNvPr>
              <p14:cNvContentPartPr/>
              <p14:nvPr/>
            </p14:nvContentPartPr>
            <p14:xfrm>
              <a:off x="7562880" y="1174680"/>
              <a:ext cx="330480" cy="12960"/>
            </p14:xfrm>
          </p:contentPart>
        </mc:Choice>
        <mc:Fallback xmlns="">
          <p:pic>
            <p:nvPicPr>
              <p:cNvPr id="6" name="Ink 5">
                <a:extLst>
                  <a:ext uri="{FF2B5EF4-FFF2-40B4-BE49-F238E27FC236}">
                    <a16:creationId xmlns:a16="http://schemas.microsoft.com/office/drawing/2014/main" id="{0D325F18-E320-42AC-9CAF-1083765E1895}"/>
                  </a:ext>
                </a:extLst>
              </p:cNvPr>
              <p:cNvPicPr/>
              <p:nvPr/>
            </p:nvPicPr>
            <p:blipFill>
              <a:blip r:embed="rId8"/>
              <a:stretch>
                <a:fillRect/>
              </a:stretch>
            </p:blipFill>
            <p:spPr>
              <a:xfrm>
                <a:off x="7547040" y="1111320"/>
                <a:ext cx="361800" cy="1396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92D12F56-83D5-4787-8720-DA8F2C1A0C23}"/>
                  </a:ext>
                </a:extLst>
              </p14:cNvPr>
              <p14:cNvContentPartPr/>
              <p14:nvPr/>
            </p14:nvContentPartPr>
            <p14:xfrm>
              <a:off x="7556400" y="1339920"/>
              <a:ext cx="343440" cy="360"/>
            </p14:xfrm>
          </p:contentPart>
        </mc:Choice>
        <mc:Fallback xmlns="">
          <p:pic>
            <p:nvPicPr>
              <p:cNvPr id="7" name="Ink 6">
                <a:extLst>
                  <a:ext uri="{FF2B5EF4-FFF2-40B4-BE49-F238E27FC236}">
                    <a16:creationId xmlns:a16="http://schemas.microsoft.com/office/drawing/2014/main" id="{92D12F56-83D5-4787-8720-DA8F2C1A0C23}"/>
                  </a:ext>
                </a:extLst>
              </p:cNvPr>
              <p:cNvPicPr/>
              <p:nvPr/>
            </p:nvPicPr>
            <p:blipFill>
              <a:blip r:embed="rId10"/>
              <a:stretch>
                <a:fillRect/>
              </a:stretch>
            </p:blipFill>
            <p:spPr>
              <a:xfrm>
                <a:off x="7540560" y="1276560"/>
                <a:ext cx="37476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Ink 7">
                <a:extLst>
                  <a:ext uri="{FF2B5EF4-FFF2-40B4-BE49-F238E27FC236}">
                    <a16:creationId xmlns:a16="http://schemas.microsoft.com/office/drawing/2014/main" id="{9EF21356-6026-42F8-B3E2-2C665BBE8627}"/>
                  </a:ext>
                </a:extLst>
              </p14:cNvPr>
              <p14:cNvContentPartPr/>
              <p14:nvPr/>
            </p14:nvContentPartPr>
            <p14:xfrm>
              <a:off x="7657920" y="1542960"/>
              <a:ext cx="235440" cy="25920"/>
            </p14:xfrm>
          </p:contentPart>
        </mc:Choice>
        <mc:Fallback xmlns="">
          <p:pic>
            <p:nvPicPr>
              <p:cNvPr id="8" name="Ink 7">
                <a:extLst>
                  <a:ext uri="{FF2B5EF4-FFF2-40B4-BE49-F238E27FC236}">
                    <a16:creationId xmlns:a16="http://schemas.microsoft.com/office/drawing/2014/main" id="{9EF21356-6026-42F8-B3E2-2C665BBE8627}"/>
                  </a:ext>
                </a:extLst>
              </p:cNvPr>
              <p:cNvPicPr/>
              <p:nvPr/>
            </p:nvPicPr>
            <p:blipFill>
              <a:blip r:embed="rId12"/>
              <a:stretch>
                <a:fillRect/>
              </a:stretch>
            </p:blipFill>
            <p:spPr>
              <a:xfrm>
                <a:off x="7642080" y="1479600"/>
                <a:ext cx="266760" cy="1526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9" name="Ink 8">
                <a:extLst>
                  <a:ext uri="{FF2B5EF4-FFF2-40B4-BE49-F238E27FC236}">
                    <a16:creationId xmlns:a16="http://schemas.microsoft.com/office/drawing/2014/main" id="{10A6236F-0645-4211-A03F-0CB1486D0835}"/>
                  </a:ext>
                </a:extLst>
              </p14:cNvPr>
              <p14:cNvContentPartPr/>
              <p14:nvPr/>
            </p14:nvContentPartPr>
            <p14:xfrm>
              <a:off x="7556400" y="5899320"/>
              <a:ext cx="362520" cy="32040"/>
            </p14:xfrm>
          </p:contentPart>
        </mc:Choice>
        <mc:Fallback xmlns="">
          <p:pic>
            <p:nvPicPr>
              <p:cNvPr id="9" name="Ink 8">
                <a:extLst>
                  <a:ext uri="{FF2B5EF4-FFF2-40B4-BE49-F238E27FC236}">
                    <a16:creationId xmlns:a16="http://schemas.microsoft.com/office/drawing/2014/main" id="{10A6236F-0645-4211-A03F-0CB1486D0835}"/>
                  </a:ext>
                </a:extLst>
              </p:cNvPr>
              <p:cNvPicPr/>
              <p:nvPr/>
            </p:nvPicPr>
            <p:blipFill>
              <a:blip r:embed="rId14"/>
              <a:stretch>
                <a:fillRect/>
              </a:stretch>
            </p:blipFill>
            <p:spPr>
              <a:xfrm>
                <a:off x="7540560" y="5835960"/>
                <a:ext cx="393840" cy="1587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 name="Ink 1">
                <a:extLst>
                  <a:ext uri="{FF2B5EF4-FFF2-40B4-BE49-F238E27FC236}">
                    <a16:creationId xmlns:a16="http://schemas.microsoft.com/office/drawing/2014/main" id="{EC4BC682-209C-4CB7-9DB0-33D8640BCFB8}"/>
                  </a:ext>
                </a:extLst>
              </p14:cNvPr>
              <p14:cNvContentPartPr/>
              <p14:nvPr/>
            </p14:nvContentPartPr>
            <p14:xfrm>
              <a:off x="679320" y="6229440"/>
              <a:ext cx="360" cy="360"/>
            </p14:xfrm>
          </p:contentPart>
        </mc:Choice>
        <mc:Fallback xmlns="">
          <p:pic>
            <p:nvPicPr>
              <p:cNvPr id="2" name="Ink 1">
                <a:extLst>
                  <a:ext uri="{FF2B5EF4-FFF2-40B4-BE49-F238E27FC236}">
                    <a16:creationId xmlns:a16="http://schemas.microsoft.com/office/drawing/2014/main" id="{EC4BC682-209C-4CB7-9DB0-33D8640BCFB8}"/>
                  </a:ext>
                </a:extLst>
              </p:cNvPr>
              <p:cNvPicPr/>
              <p:nvPr/>
            </p:nvPicPr>
            <p:blipFill>
              <a:blip r:embed="rId16"/>
              <a:stretch>
                <a:fillRect/>
              </a:stretch>
            </p:blipFill>
            <p:spPr>
              <a:xfrm>
                <a:off x="663480" y="6166080"/>
                <a:ext cx="3168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3" name="Ink 2">
                <a:extLst>
                  <a:ext uri="{FF2B5EF4-FFF2-40B4-BE49-F238E27FC236}">
                    <a16:creationId xmlns:a16="http://schemas.microsoft.com/office/drawing/2014/main" id="{3F6569F5-0A2A-400B-8432-A17AF52068B7}"/>
                  </a:ext>
                </a:extLst>
              </p14:cNvPr>
              <p14:cNvContentPartPr/>
              <p14:nvPr/>
            </p14:nvContentPartPr>
            <p14:xfrm>
              <a:off x="7569360" y="1873080"/>
              <a:ext cx="216000" cy="6840"/>
            </p14:xfrm>
          </p:contentPart>
        </mc:Choice>
        <mc:Fallback xmlns="">
          <p:pic>
            <p:nvPicPr>
              <p:cNvPr id="3" name="Ink 2">
                <a:extLst>
                  <a:ext uri="{FF2B5EF4-FFF2-40B4-BE49-F238E27FC236}">
                    <a16:creationId xmlns:a16="http://schemas.microsoft.com/office/drawing/2014/main" id="{3F6569F5-0A2A-400B-8432-A17AF52068B7}"/>
                  </a:ext>
                </a:extLst>
              </p:cNvPr>
              <p:cNvPicPr/>
              <p:nvPr/>
            </p:nvPicPr>
            <p:blipFill>
              <a:blip r:embed="rId18"/>
              <a:stretch>
                <a:fillRect/>
              </a:stretch>
            </p:blipFill>
            <p:spPr>
              <a:xfrm>
                <a:off x="7553520" y="1809720"/>
                <a:ext cx="247320" cy="1335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4" name="Ink 3">
                <a:extLst>
                  <a:ext uri="{FF2B5EF4-FFF2-40B4-BE49-F238E27FC236}">
                    <a16:creationId xmlns:a16="http://schemas.microsoft.com/office/drawing/2014/main" id="{35ADFBD2-7788-4E30-A373-9763D036C4F5}"/>
                  </a:ext>
                </a:extLst>
              </p14:cNvPr>
              <p14:cNvContentPartPr/>
              <p14:nvPr/>
            </p14:nvContentPartPr>
            <p14:xfrm>
              <a:off x="7785000" y="1873080"/>
              <a:ext cx="153000" cy="360"/>
            </p14:xfrm>
          </p:contentPart>
        </mc:Choice>
        <mc:Fallback xmlns="">
          <p:pic>
            <p:nvPicPr>
              <p:cNvPr id="4" name="Ink 3">
                <a:extLst>
                  <a:ext uri="{FF2B5EF4-FFF2-40B4-BE49-F238E27FC236}">
                    <a16:creationId xmlns:a16="http://schemas.microsoft.com/office/drawing/2014/main" id="{35ADFBD2-7788-4E30-A373-9763D036C4F5}"/>
                  </a:ext>
                </a:extLst>
              </p:cNvPr>
              <p:cNvPicPr/>
              <p:nvPr/>
            </p:nvPicPr>
            <p:blipFill>
              <a:blip r:embed="rId20"/>
              <a:stretch>
                <a:fillRect/>
              </a:stretch>
            </p:blipFill>
            <p:spPr>
              <a:xfrm>
                <a:off x="7769160" y="1809720"/>
                <a:ext cx="18432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0" name="Ink 9">
                <a:extLst>
                  <a:ext uri="{FF2B5EF4-FFF2-40B4-BE49-F238E27FC236}">
                    <a16:creationId xmlns:a16="http://schemas.microsoft.com/office/drawing/2014/main" id="{4934B36B-8925-46EB-888D-5B1DBA1CF36D}"/>
                  </a:ext>
                </a:extLst>
              </p14:cNvPr>
              <p14:cNvContentPartPr/>
              <p14:nvPr/>
            </p14:nvContentPartPr>
            <p14:xfrm>
              <a:off x="7550280" y="1994040"/>
              <a:ext cx="152640" cy="19440"/>
            </p14:xfrm>
          </p:contentPart>
        </mc:Choice>
        <mc:Fallback xmlns="">
          <p:pic>
            <p:nvPicPr>
              <p:cNvPr id="10" name="Ink 9">
                <a:extLst>
                  <a:ext uri="{FF2B5EF4-FFF2-40B4-BE49-F238E27FC236}">
                    <a16:creationId xmlns:a16="http://schemas.microsoft.com/office/drawing/2014/main" id="{4934B36B-8925-46EB-888D-5B1DBA1CF36D}"/>
                  </a:ext>
                </a:extLst>
              </p:cNvPr>
              <p:cNvPicPr/>
              <p:nvPr/>
            </p:nvPicPr>
            <p:blipFill>
              <a:blip r:embed="rId22"/>
              <a:stretch>
                <a:fillRect/>
              </a:stretch>
            </p:blipFill>
            <p:spPr>
              <a:xfrm>
                <a:off x="7534440" y="1930680"/>
                <a:ext cx="183960" cy="1461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1" name="Ink 10">
                <a:extLst>
                  <a:ext uri="{FF2B5EF4-FFF2-40B4-BE49-F238E27FC236}">
                    <a16:creationId xmlns:a16="http://schemas.microsoft.com/office/drawing/2014/main" id="{F8EF330C-0A7B-4F08-B465-A5B9BA6BB9BD}"/>
                  </a:ext>
                </a:extLst>
              </p14:cNvPr>
              <p14:cNvContentPartPr/>
              <p14:nvPr/>
            </p14:nvContentPartPr>
            <p14:xfrm>
              <a:off x="7702560" y="2013120"/>
              <a:ext cx="360" cy="360"/>
            </p14:xfrm>
          </p:contentPart>
        </mc:Choice>
        <mc:Fallback xmlns="">
          <p:pic>
            <p:nvPicPr>
              <p:cNvPr id="11" name="Ink 10">
                <a:extLst>
                  <a:ext uri="{FF2B5EF4-FFF2-40B4-BE49-F238E27FC236}">
                    <a16:creationId xmlns:a16="http://schemas.microsoft.com/office/drawing/2014/main" id="{F8EF330C-0A7B-4F08-B465-A5B9BA6BB9BD}"/>
                  </a:ext>
                </a:extLst>
              </p:cNvPr>
              <p:cNvPicPr/>
              <p:nvPr/>
            </p:nvPicPr>
            <p:blipFill>
              <a:blip r:embed="rId24"/>
              <a:stretch>
                <a:fillRect/>
              </a:stretch>
            </p:blipFill>
            <p:spPr>
              <a:xfrm>
                <a:off x="7686720" y="1949760"/>
                <a:ext cx="3168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2" name="Ink 11">
                <a:extLst>
                  <a:ext uri="{FF2B5EF4-FFF2-40B4-BE49-F238E27FC236}">
                    <a16:creationId xmlns:a16="http://schemas.microsoft.com/office/drawing/2014/main" id="{7A7D97E3-0A13-4770-A817-1118FBDEEBB5}"/>
                  </a:ext>
                </a:extLst>
              </p14:cNvPr>
              <p14:cNvContentPartPr/>
              <p14:nvPr/>
            </p14:nvContentPartPr>
            <p14:xfrm>
              <a:off x="7702560" y="2013120"/>
              <a:ext cx="360" cy="360"/>
            </p14:xfrm>
          </p:contentPart>
        </mc:Choice>
        <mc:Fallback xmlns="">
          <p:pic>
            <p:nvPicPr>
              <p:cNvPr id="12" name="Ink 11">
                <a:extLst>
                  <a:ext uri="{FF2B5EF4-FFF2-40B4-BE49-F238E27FC236}">
                    <a16:creationId xmlns:a16="http://schemas.microsoft.com/office/drawing/2014/main" id="{7A7D97E3-0A13-4770-A817-1118FBDEEBB5}"/>
                  </a:ext>
                </a:extLst>
              </p:cNvPr>
              <p:cNvPicPr/>
              <p:nvPr/>
            </p:nvPicPr>
            <p:blipFill>
              <a:blip r:embed="rId24"/>
              <a:stretch>
                <a:fillRect/>
              </a:stretch>
            </p:blipFill>
            <p:spPr>
              <a:xfrm>
                <a:off x="7686720" y="1949760"/>
                <a:ext cx="3168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3" name="Ink 12">
                <a:extLst>
                  <a:ext uri="{FF2B5EF4-FFF2-40B4-BE49-F238E27FC236}">
                    <a16:creationId xmlns:a16="http://schemas.microsoft.com/office/drawing/2014/main" id="{144AC0ED-DE4B-4CDB-A1E1-306710AA1168}"/>
                  </a:ext>
                </a:extLst>
              </p14:cNvPr>
              <p14:cNvContentPartPr/>
              <p14:nvPr/>
            </p14:nvContentPartPr>
            <p14:xfrm>
              <a:off x="7702560" y="2013120"/>
              <a:ext cx="360" cy="360"/>
            </p14:xfrm>
          </p:contentPart>
        </mc:Choice>
        <mc:Fallback xmlns="">
          <p:pic>
            <p:nvPicPr>
              <p:cNvPr id="13" name="Ink 12">
                <a:extLst>
                  <a:ext uri="{FF2B5EF4-FFF2-40B4-BE49-F238E27FC236}">
                    <a16:creationId xmlns:a16="http://schemas.microsoft.com/office/drawing/2014/main" id="{144AC0ED-DE4B-4CDB-A1E1-306710AA1168}"/>
                  </a:ext>
                </a:extLst>
              </p:cNvPr>
              <p:cNvPicPr/>
              <p:nvPr/>
            </p:nvPicPr>
            <p:blipFill>
              <a:blip r:embed="rId24"/>
              <a:stretch>
                <a:fillRect/>
              </a:stretch>
            </p:blipFill>
            <p:spPr>
              <a:xfrm>
                <a:off x="7686720" y="1949760"/>
                <a:ext cx="3168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4" name="Ink 13">
                <a:extLst>
                  <a:ext uri="{FF2B5EF4-FFF2-40B4-BE49-F238E27FC236}">
                    <a16:creationId xmlns:a16="http://schemas.microsoft.com/office/drawing/2014/main" id="{519E98BE-56AD-46FF-9286-F9EA962AD6A8}"/>
                  </a:ext>
                </a:extLst>
              </p14:cNvPr>
              <p14:cNvContentPartPr/>
              <p14:nvPr/>
            </p14:nvContentPartPr>
            <p14:xfrm>
              <a:off x="7715160" y="2013120"/>
              <a:ext cx="360" cy="360"/>
            </p14:xfrm>
          </p:contentPart>
        </mc:Choice>
        <mc:Fallback xmlns="">
          <p:pic>
            <p:nvPicPr>
              <p:cNvPr id="14" name="Ink 13">
                <a:extLst>
                  <a:ext uri="{FF2B5EF4-FFF2-40B4-BE49-F238E27FC236}">
                    <a16:creationId xmlns:a16="http://schemas.microsoft.com/office/drawing/2014/main" id="{519E98BE-56AD-46FF-9286-F9EA962AD6A8}"/>
                  </a:ext>
                </a:extLst>
              </p:cNvPr>
              <p:cNvPicPr/>
              <p:nvPr/>
            </p:nvPicPr>
            <p:blipFill>
              <a:blip r:embed="rId24"/>
              <a:stretch>
                <a:fillRect/>
              </a:stretch>
            </p:blipFill>
            <p:spPr>
              <a:xfrm>
                <a:off x="7699320" y="1949760"/>
                <a:ext cx="3168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5" name="Ink 14">
                <a:extLst>
                  <a:ext uri="{FF2B5EF4-FFF2-40B4-BE49-F238E27FC236}">
                    <a16:creationId xmlns:a16="http://schemas.microsoft.com/office/drawing/2014/main" id="{EDB98B8E-E6E9-479D-B0AA-BCB5D90E244D}"/>
                  </a:ext>
                </a:extLst>
              </p14:cNvPr>
              <p14:cNvContentPartPr/>
              <p14:nvPr/>
            </p14:nvContentPartPr>
            <p14:xfrm>
              <a:off x="7715160" y="2013120"/>
              <a:ext cx="222840" cy="360"/>
            </p14:xfrm>
          </p:contentPart>
        </mc:Choice>
        <mc:Fallback xmlns="">
          <p:pic>
            <p:nvPicPr>
              <p:cNvPr id="15" name="Ink 14">
                <a:extLst>
                  <a:ext uri="{FF2B5EF4-FFF2-40B4-BE49-F238E27FC236}">
                    <a16:creationId xmlns:a16="http://schemas.microsoft.com/office/drawing/2014/main" id="{EDB98B8E-E6E9-479D-B0AA-BCB5D90E244D}"/>
                  </a:ext>
                </a:extLst>
              </p:cNvPr>
              <p:cNvPicPr/>
              <p:nvPr/>
            </p:nvPicPr>
            <p:blipFill>
              <a:blip r:embed="rId29"/>
              <a:stretch>
                <a:fillRect/>
              </a:stretch>
            </p:blipFill>
            <p:spPr>
              <a:xfrm>
                <a:off x="7699320" y="1949760"/>
                <a:ext cx="25416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6" name="Ink 15">
                <a:extLst>
                  <a:ext uri="{FF2B5EF4-FFF2-40B4-BE49-F238E27FC236}">
                    <a16:creationId xmlns:a16="http://schemas.microsoft.com/office/drawing/2014/main" id="{04D5B11A-143E-43B1-B9BF-AB896B476FF9}"/>
                  </a:ext>
                </a:extLst>
              </p14:cNvPr>
              <p14:cNvContentPartPr/>
              <p14:nvPr/>
            </p14:nvContentPartPr>
            <p14:xfrm>
              <a:off x="7696080" y="1962000"/>
              <a:ext cx="248040" cy="19440"/>
            </p14:xfrm>
          </p:contentPart>
        </mc:Choice>
        <mc:Fallback xmlns="">
          <p:pic>
            <p:nvPicPr>
              <p:cNvPr id="16" name="Ink 15">
                <a:extLst>
                  <a:ext uri="{FF2B5EF4-FFF2-40B4-BE49-F238E27FC236}">
                    <a16:creationId xmlns:a16="http://schemas.microsoft.com/office/drawing/2014/main" id="{04D5B11A-143E-43B1-B9BF-AB896B476FF9}"/>
                  </a:ext>
                </a:extLst>
              </p:cNvPr>
              <p:cNvPicPr/>
              <p:nvPr/>
            </p:nvPicPr>
            <p:blipFill>
              <a:blip r:embed="rId31"/>
              <a:stretch>
                <a:fillRect/>
              </a:stretch>
            </p:blipFill>
            <p:spPr>
              <a:xfrm>
                <a:off x="7680240" y="1898640"/>
                <a:ext cx="279360" cy="14616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17" name="Ink 16">
                <a:extLst>
                  <a:ext uri="{FF2B5EF4-FFF2-40B4-BE49-F238E27FC236}">
                    <a16:creationId xmlns:a16="http://schemas.microsoft.com/office/drawing/2014/main" id="{8EDBCC8E-A234-4007-A3D2-CADCC7A1A627}"/>
                  </a:ext>
                </a:extLst>
              </p14:cNvPr>
              <p14:cNvContentPartPr/>
              <p14:nvPr/>
            </p14:nvContentPartPr>
            <p14:xfrm>
              <a:off x="6813720" y="6851520"/>
              <a:ext cx="360" cy="360"/>
            </p14:xfrm>
          </p:contentPart>
        </mc:Choice>
        <mc:Fallback xmlns="">
          <p:pic>
            <p:nvPicPr>
              <p:cNvPr id="17" name="Ink 16">
                <a:extLst>
                  <a:ext uri="{FF2B5EF4-FFF2-40B4-BE49-F238E27FC236}">
                    <a16:creationId xmlns:a16="http://schemas.microsoft.com/office/drawing/2014/main" id="{8EDBCC8E-A234-4007-A3D2-CADCC7A1A627}"/>
                  </a:ext>
                </a:extLst>
              </p:cNvPr>
              <p:cNvPicPr/>
              <p:nvPr/>
            </p:nvPicPr>
            <p:blipFill>
              <a:blip r:embed="rId33"/>
              <a:stretch>
                <a:fillRect/>
              </a:stretch>
            </p:blipFill>
            <p:spPr>
              <a:xfrm>
                <a:off x="6797880" y="6788160"/>
                <a:ext cx="3168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18" name="Ink 17">
                <a:extLst>
                  <a:ext uri="{FF2B5EF4-FFF2-40B4-BE49-F238E27FC236}">
                    <a16:creationId xmlns:a16="http://schemas.microsoft.com/office/drawing/2014/main" id="{78C05414-0E2F-4A36-8100-ADC5EA50BCCF}"/>
                  </a:ext>
                </a:extLst>
              </p14:cNvPr>
              <p14:cNvContentPartPr/>
              <p14:nvPr/>
            </p14:nvContentPartPr>
            <p14:xfrm>
              <a:off x="8032680" y="3422520"/>
              <a:ext cx="360" cy="360"/>
            </p14:xfrm>
          </p:contentPart>
        </mc:Choice>
        <mc:Fallback xmlns="">
          <p:pic>
            <p:nvPicPr>
              <p:cNvPr id="18" name="Ink 17">
                <a:extLst>
                  <a:ext uri="{FF2B5EF4-FFF2-40B4-BE49-F238E27FC236}">
                    <a16:creationId xmlns:a16="http://schemas.microsoft.com/office/drawing/2014/main" id="{78C05414-0E2F-4A36-8100-ADC5EA50BCCF}"/>
                  </a:ext>
                </a:extLst>
              </p:cNvPr>
              <p:cNvPicPr/>
              <p:nvPr/>
            </p:nvPicPr>
            <p:blipFill>
              <a:blip r:embed="rId35"/>
              <a:stretch>
                <a:fillRect/>
              </a:stretch>
            </p:blipFill>
            <p:spPr>
              <a:xfrm>
                <a:off x="8016840" y="3359160"/>
                <a:ext cx="3168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19" name="Ink 18">
                <a:extLst>
                  <a:ext uri="{FF2B5EF4-FFF2-40B4-BE49-F238E27FC236}">
                    <a16:creationId xmlns:a16="http://schemas.microsoft.com/office/drawing/2014/main" id="{16123560-4DDA-4233-AE19-EB2CD9732DD8}"/>
                  </a:ext>
                </a:extLst>
              </p14:cNvPr>
              <p14:cNvContentPartPr/>
              <p14:nvPr/>
            </p14:nvContentPartPr>
            <p14:xfrm>
              <a:off x="8032680" y="3568680"/>
              <a:ext cx="360" cy="360"/>
            </p14:xfrm>
          </p:contentPart>
        </mc:Choice>
        <mc:Fallback xmlns="">
          <p:pic>
            <p:nvPicPr>
              <p:cNvPr id="19" name="Ink 18">
                <a:extLst>
                  <a:ext uri="{FF2B5EF4-FFF2-40B4-BE49-F238E27FC236}">
                    <a16:creationId xmlns:a16="http://schemas.microsoft.com/office/drawing/2014/main" id="{16123560-4DDA-4233-AE19-EB2CD9732DD8}"/>
                  </a:ext>
                </a:extLst>
              </p:cNvPr>
              <p:cNvPicPr/>
              <p:nvPr/>
            </p:nvPicPr>
            <p:blipFill>
              <a:blip r:embed="rId35"/>
              <a:stretch>
                <a:fillRect/>
              </a:stretch>
            </p:blipFill>
            <p:spPr>
              <a:xfrm>
                <a:off x="8016840" y="3505320"/>
                <a:ext cx="3168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20" name="Ink 19">
                <a:extLst>
                  <a:ext uri="{FF2B5EF4-FFF2-40B4-BE49-F238E27FC236}">
                    <a16:creationId xmlns:a16="http://schemas.microsoft.com/office/drawing/2014/main" id="{08943F96-D5BE-4AA0-98C4-DF83684DB839}"/>
                  </a:ext>
                </a:extLst>
              </p14:cNvPr>
              <p14:cNvContentPartPr/>
              <p14:nvPr/>
            </p14:nvContentPartPr>
            <p14:xfrm>
              <a:off x="8039160" y="3727440"/>
              <a:ext cx="360" cy="360"/>
            </p14:xfrm>
          </p:contentPart>
        </mc:Choice>
        <mc:Fallback xmlns="">
          <p:pic>
            <p:nvPicPr>
              <p:cNvPr id="20" name="Ink 19">
                <a:extLst>
                  <a:ext uri="{FF2B5EF4-FFF2-40B4-BE49-F238E27FC236}">
                    <a16:creationId xmlns:a16="http://schemas.microsoft.com/office/drawing/2014/main" id="{08943F96-D5BE-4AA0-98C4-DF83684DB839}"/>
                  </a:ext>
                </a:extLst>
              </p:cNvPr>
              <p:cNvPicPr/>
              <p:nvPr/>
            </p:nvPicPr>
            <p:blipFill>
              <a:blip r:embed="rId35"/>
              <a:stretch>
                <a:fillRect/>
              </a:stretch>
            </p:blipFill>
            <p:spPr>
              <a:xfrm>
                <a:off x="8023320" y="3664080"/>
                <a:ext cx="3168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1" name="Ink 20">
                <a:extLst>
                  <a:ext uri="{FF2B5EF4-FFF2-40B4-BE49-F238E27FC236}">
                    <a16:creationId xmlns:a16="http://schemas.microsoft.com/office/drawing/2014/main" id="{3D5AB0B6-ADE4-4389-9752-7ED5CF428872}"/>
                  </a:ext>
                </a:extLst>
              </p14:cNvPr>
              <p14:cNvContentPartPr/>
              <p14:nvPr/>
            </p14:nvContentPartPr>
            <p14:xfrm>
              <a:off x="7175520" y="2133720"/>
              <a:ext cx="870120" cy="463680"/>
            </p14:xfrm>
          </p:contentPart>
        </mc:Choice>
        <mc:Fallback xmlns="">
          <p:pic>
            <p:nvPicPr>
              <p:cNvPr id="21" name="Ink 20">
                <a:extLst>
                  <a:ext uri="{FF2B5EF4-FFF2-40B4-BE49-F238E27FC236}">
                    <a16:creationId xmlns:a16="http://schemas.microsoft.com/office/drawing/2014/main" id="{3D5AB0B6-ADE4-4389-9752-7ED5CF428872}"/>
                  </a:ext>
                </a:extLst>
              </p:cNvPr>
              <p:cNvPicPr/>
              <p:nvPr/>
            </p:nvPicPr>
            <p:blipFill>
              <a:blip r:embed="rId39"/>
              <a:stretch>
                <a:fillRect/>
              </a:stretch>
            </p:blipFill>
            <p:spPr>
              <a:xfrm>
                <a:off x="7159680" y="2070360"/>
                <a:ext cx="901440" cy="5904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2" name="Ink 21">
                <a:extLst>
                  <a:ext uri="{FF2B5EF4-FFF2-40B4-BE49-F238E27FC236}">
                    <a16:creationId xmlns:a16="http://schemas.microsoft.com/office/drawing/2014/main" id="{10209789-313B-4E33-B3A1-D52C8CD7C8A9}"/>
                  </a:ext>
                </a:extLst>
              </p14:cNvPr>
              <p14:cNvContentPartPr/>
              <p14:nvPr/>
            </p14:nvContentPartPr>
            <p14:xfrm>
              <a:off x="8020080" y="2774880"/>
              <a:ext cx="360" cy="360"/>
            </p14:xfrm>
          </p:contentPart>
        </mc:Choice>
        <mc:Fallback xmlns="">
          <p:pic>
            <p:nvPicPr>
              <p:cNvPr id="22" name="Ink 21">
                <a:extLst>
                  <a:ext uri="{FF2B5EF4-FFF2-40B4-BE49-F238E27FC236}">
                    <a16:creationId xmlns:a16="http://schemas.microsoft.com/office/drawing/2014/main" id="{10209789-313B-4E33-B3A1-D52C8CD7C8A9}"/>
                  </a:ext>
                </a:extLst>
              </p:cNvPr>
              <p:cNvPicPr/>
              <p:nvPr/>
            </p:nvPicPr>
            <p:blipFill>
              <a:blip r:embed="rId35"/>
              <a:stretch>
                <a:fillRect/>
              </a:stretch>
            </p:blipFill>
            <p:spPr>
              <a:xfrm>
                <a:off x="8004240" y="2711520"/>
                <a:ext cx="3168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23" name="Ink 22">
                <a:extLst>
                  <a:ext uri="{FF2B5EF4-FFF2-40B4-BE49-F238E27FC236}">
                    <a16:creationId xmlns:a16="http://schemas.microsoft.com/office/drawing/2014/main" id="{6C9233A0-54D4-4A98-BA60-6B1D3402C950}"/>
                  </a:ext>
                </a:extLst>
              </p14:cNvPr>
              <p14:cNvContentPartPr/>
              <p14:nvPr/>
            </p14:nvContentPartPr>
            <p14:xfrm>
              <a:off x="8020080" y="2901960"/>
              <a:ext cx="360" cy="360"/>
            </p14:xfrm>
          </p:contentPart>
        </mc:Choice>
        <mc:Fallback xmlns="">
          <p:pic>
            <p:nvPicPr>
              <p:cNvPr id="23" name="Ink 22">
                <a:extLst>
                  <a:ext uri="{FF2B5EF4-FFF2-40B4-BE49-F238E27FC236}">
                    <a16:creationId xmlns:a16="http://schemas.microsoft.com/office/drawing/2014/main" id="{6C9233A0-54D4-4A98-BA60-6B1D3402C950}"/>
                  </a:ext>
                </a:extLst>
              </p:cNvPr>
              <p:cNvPicPr/>
              <p:nvPr/>
            </p:nvPicPr>
            <p:blipFill>
              <a:blip r:embed="rId35"/>
              <a:stretch>
                <a:fillRect/>
              </a:stretch>
            </p:blipFill>
            <p:spPr>
              <a:xfrm>
                <a:off x="8004240" y="2838600"/>
                <a:ext cx="3168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24" name="Ink 23">
                <a:extLst>
                  <a:ext uri="{FF2B5EF4-FFF2-40B4-BE49-F238E27FC236}">
                    <a16:creationId xmlns:a16="http://schemas.microsoft.com/office/drawing/2014/main" id="{B9ACA3ED-BBCF-42F9-B068-8306A279E435}"/>
                  </a:ext>
                </a:extLst>
              </p14:cNvPr>
              <p14:cNvContentPartPr/>
              <p14:nvPr/>
            </p14:nvContentPartPr>
            <p14:xfrm>
              <a:off x="8020080" y="3003480"/>
              <a:ext cx="360" cy="360"/>
            </p14:xfrm>
          </p:contentPart>
        </mc:Choice>
        <mc:Fallback xmlns="">
          <p:pic>
            <p:nvPicPr>
              <p:cNvPr id="24" name="Ink 23">
                <a:extLst>
                  <a:ext uri="{FF2B5EF4-FFF2-40B4-BE49-F238E27FC236}">
                    <a16:creationId xmlns:a16="http://schemas.microsoft.com/office/drawing/2014/main" id="{B9ACA3ED-BBCF-42F9-B068-8306A279E435}"/>
                  </a:ext>
                </a:extLst>
              </p:cNvPr>
              <p:cNvPicPr/>
              <p:nvPr/>
            </p:nvPicPr>
            <p:blipFill>
              <a:blip r:embed="rId35"/>
              <a:stretch>
                <a:fillRect/>
              </a:stretch>
            </p:blipFill>
            <p:spPr>
              <a:xfrm>
                <a:off x="8004240" y="2940120"/>
                <a:ext cx="3168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25" name="Ink 24">
                <a:extLst>
                  <a:ext uri="{FF2B5EF4-FFF2-40B4-BE49-F238E27FC236}">
                    <a16:creationId xmlns:a16="http://schemas.microsoft.com/office/drawing/2014/main" id="{EC7E6551-AFB7-4CD2-8A26-623596D1D491}"/>
                  </a:ext>
                </a:extLst>
              </p14:cNvPr>
              <p14:cNvContentPartPr/>
              <p14:nvPr/>
            </p14:nvContentPartPr>
            <p14:xfrm>
              <a:off x="8013600" y="3105000"/>
              <a:ext cx="360" cy="360"/>
            </p14:xfrm>
          </p:contentPart>
        </mc:Choice>
        <mc:Fallback xmlns="">
          <p:pic>
            <p:nvPicPr>
              <p:cNvPr id="25" name="Ink 24">
                <a:extLst>
                  <a:ext uri="{FF2B5EF4-FFF2-40B4-BE49-F238E27FC236}">
                    <a16:creationId xmlns:a16="http://schemas.microsoft.com/office/drawing/2014/main" id="{EC7E6551-AFB7-4CD2-8A26-623596D1D491}"/>
                  </a:ext>
                </a:extLst>
              </p:cNvPr>
              <p:cNvPicPr/>
              <p:nvPr/>
            </p:nvPicPr>
            <p:blipFill>
              <a:blip r:embed="rId35"/>
              <a:stretch>
                <a:fillRect/>
              </a:stretch>
            </p:blipFill>
            <p:spPr>
              <a:xfrm>
                <a:off x="7997760" y="3041640"/>
                <a:ext cx="3168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26" name="Ink 25">
                <a:extLst>
                  <a:ext uri="{FF2B5EF4-FFF2-40B4-BE49-F238E27FC236}">
                    <a16:creationId xmlns:a16="http://schemas.microsoft.com/office/drawing/2014/main" id="{75633AA2-F1AE-441F-8CC2-B8CD04F6811B}"/>
                  </a:ext>
                </a:extLst>
              </p14:cNvPr>
              <p14:cNvContentPartPr/>
              <p14:nvPr/>
            </p14:nvContentPartPr>
            <p14:xfrm>
              <a:off x="7518240" y="2768760"/>
              <a:ext cx="483120" cy="393840"/>
            </p14:xfrm>
          </p:contentPart>
        </mc:Choice>
        <mc:Fallback xmlns="">
          <p:pic>
            <p:nvPicPr>
              <p:cNvPr id="26" name="Ink 25">
                <a:extLst>
                  <a:ext uri="{FF2B5EF4-FFF2-40B4-BE49-F238E27FC236}">
                    <a16:creationId xmlns:a16="http://schemas.microsoft.com/office/drawing/2014/main" id="{75633AA2-F1AE-441F-8CC2-B8CD04F6811B}"/>
                  </a:ext>
                </a:extLst>
              </p:cNvPr>
              <p:cNvPicPr/>
              <p:nvPr/>
            </p:nvPicPr>
            <p:blipFill>
              <a:blip r:embed="rId45"/>
              <a:stretch>
                <a:fillRect/>
              </a:stretch>
            </p:blipFill>
            <p:spPr>
              <a:xfrm>
                <a:off x="7502400" y="2705400"/>
                <a:ext cx="514440" cy="52056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27" name="Ink 26">
                <a:extLst>
                  <a:ext uri="{FF2B5EF4-FFF2-40B4-BE49-F238E27FC236}">
                    <a16:creationId xmlns:a16="http://schemas.microsoft.com/office/drawing/2014/main" id="{3BE4762E-5347-4FFC-9248-28A4997DA5FD}"/>
                  </a:ext>
                </a:extLst>
              </p14:cNvPr>
              <p14:cNvContentPartPr/>
              <p14:nvPr/>
            </p14:nvContentPartPr>
            <p14:xfrm>
              <a:off x="7550280" y="3441600"/>
              <a:ext cx="368640" cy="222840"/>
            </p14:xfrm>
          </p:contentPart>
        </mc:Choice>
        <mc:Fallback xmlns="">
          <p:pic>
            <p:nvPicPr>
              <p:cNvPr id="27" name="Ink 26">
                <a:extLst>
                  <a:ext uri="{FF2B5EF4-FFF2-40B4-BE49-F238E27FC236}">
                    <a16:creationId xmlns:a16="http://schemas.microsoft.com/office/drawing/2014/main" id="{3BE4762E-5347-4FFC-9248-28A4997DA5FD}"/>
                  </a:ext>
                </a:extLst>
              </p:cNvPr>
              <p:cNvPicPr/>
              <p:nvPr/>
            </p:nvPicPr>
            <p:blipFill>
              <a:blip r:embed="rId47"/>
              <a:stretch>
                <a:fillRect/>
              </a:stretch>
            </p:blipFill>
            <p:spPr>
              <a:xfrm>
                <a:off x="7534440" y="3378240"/>
                <a:ext cx="399960" cy="34956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28" name="Ink 27">
                <a:extLst>
                  <a:ext uri="{FF2B5EF4-FFF2-40B4-BE49-F238E27FC236}">
                    <a16:creationId xmlns:a16="http://schemas.microsoft.com/office/drawing/2014/main" id="{8928D004-66FA-40CB-B5B4-CD2B23DB3B7F}"/>
                  </a:ext>
                </a:extLst>
              </p14:cNvPr>
              <p14:cNvContentPartPr/>
              <p14:nvPr/>
            </p14:nvContentPartPr>
            <p14:xfrm>
              <a:off x="7480440" y="2832120"/>
              <a:ext cx="514440" cy="368640"/>
            </p14:xfrm>
          </p:contentPart>
        </mc:Choice>
        <mc:Fallback xmlns="">
          <p:pic>
            <p:nvPicPr>
              <p:cNvPr id="28" name="Ink 27">
                <a:extLst>
                  <a:ext uri="{FF2B5EF4-FFF2-40B4-BE49-F238E27FC236}">
                    <a16:creationId xmlns:a16="http://schemas.microsoft.com/office/drawing/2014/main" id="{8928D004-66FA-40CB-B5B4-CD2B23DB3B7F}"/>
                  </a:ext>
                </a:extLst>
              </p:cNvPr>
              <p:cNvPicPr/>
              <p:nvPr/>
            </p:nvPicPr>
            <p:blipFill>
              <a:blip r:embed="rId49"/>
              <a:stretch>
                <a:fillRect/>
              </a:stretch>
            </p:blipFill>
            <p:spPr>
              <a:xfrm>
                <a:off x="7464600" y="2768760"/>
                <a:ext cx="545760" cy="49536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29" name="Ink 28">
                <a:extLst>
                  <a:ext uri="{FF2B5EF4-FFF2-40B4-BE49-F238E27FC236}">
                    <a16:creationId xmlns:a16="http://schemas.microsoft.com/office/drawing/2014/main" id="{A541BE0A-D27F-495C-9D55-03C11F7759F2}"/>
                  </a:ext>
                </a:extLst>
              </p14:cNvPr>
              <p14:cNvContentPartPr/>
              <p14:nvPr/>
            </p14:nvContentPartPr>
            <p14:xfrm>
              <a:off x="7505640" y="2768760"/>
              <a:ext cx="502200" cy="19080"/>
            </p14:xfrm>
          </p:contentPart>
        </mc:Choice>
        <mc:Fallback xmlns="">
          <p:pic>
            <p:nvPicPr>
              <p:cNvPr id="29" name="Ink 28">
                <a:extLst>
                  <a:ext uri="{FF2B5EF4-FFF2-40B4-BE49-F238E27FC236}">
                    <a16:creationId xmlns:a16="http://schemas.microsoft.com/office/drawing/2014/main" id="{A541BE0A-D27F-495C-9D55-03C11F7759F2}"/>
                  </a:ext>
                </a:extLst>
              </p:cNvPr>
              <p:cNvPicPr/>
              <p:nvPr/>
            </p:nvPicPr>
            <p:blipFill>
              <a:blip r:embed="rId51"/>
              <a:stretch>
                <a:fillRect/>
              </a:stretch>
            </p:blipFill>
            <p:spPr>
              <a:xfrm>
                <a:off x="7489800" y="2705400"/>
                <a:ext cx="533520" cy="14580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30" name="Ink 29">
                <a:extLst>
                  <a:ext uri="{FF2B5EF4-FFF2-40B4-BE49-F238E27FC236}">
                    <a16:creationId xmlns:a16="http://schemas.microsoft.com/office/drawing/2014/main" id="{90B8B6BC-1455-47F1-AAB0-3CDCE7A52097}"/>
                  </a:ext>
                </a:extLst>
              </p14:cNvPr>
              <p14:cNvContentPartPr/>
              <p14:nvPr/>
            </p14:nvContentPartPr>
            <p14:xfrm>
              <a:off x="7772400" y="3416400"/>
              <a:ext cx="260640" cy="12960"/>
            </p14:xfrm>
          </p:contentPart>
        </mc:Choice>
        <mc:Fallback xmlns="">
          <p:pic>
            <p:nvPicPr>
              <p:cNvPr id="30" name="Ink 29">
                <a:extLst>
                  <a:ext uri="{FF2B5EF4-FFF2-40B4-BE49-F238E27FC236}">
                    <a16:creationId xmlns:a16="http://schemas.microsoft.com/office/drawing/2014/main" id="{90B8B6BC-1455-47F1-AAB0-3CDCE7A52097}"/>
                  </a:ext>
                </a:extLst>
              </p:cNvPr>
              <p:cNvPicPr/>
              <p:nvPr/>
            </p:nvPicPr>
            <p:blipFill>
              <a:blip r:embed="rId53"/>
              <a:stretch>
                <a:fillRect/>
              </a:stretch>
            </p:blipFill>
            <p:spPr>
              <a:xfrm>
                <a:off x="7756560" y="3353040"/>
                <a:ext cx="291960" cy="13968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31" name="Ink 30">
                <a:extLst>
                  <a:ext uri="{FF2B5EF4-FFF2-40B4-BE49-F238E27FC236}">
                    <a16:creationId xmlns:a16="http://schemas.microsoft.com/office/drawing/2014/main" id="{2BC6D288-671E-4022-8401-DF8ACFB33560}"/>
                  </a:ext>
                </a:extLst>
              </p14:cNvPr>
              <p14:cNvContentPartPr/>
              <p14:nvPr/>
            </p14:nvContentPartPr>
            <p14:xfrm>
              <a:off x="7765920" y="3498840"/>
              <a:ext cx="254520" cy="38520"/>
            </p14:xfrm>
          </p:contentPart>
        </mc:Choice>
        <mc:Fallback xmlns="">
          <p:pic>
            <p:nvPicPr>
              <p:cNvPr id="31" name="Ink 30">
                <a:extLst>
                  <a:ext uri="{FF2B5EF4-FFF2-40B4-BE49-F238E27FC236}">
                    <a16:creationId xmlns:a16="http://schemas.microsoft.com/office/drawing/2014/main" id="{2BC6D288-671E-4022-8401-DF8ACFB33560}"/>
                  </a:ext>
                </a:extLst>
              </p:cNvPr>
              <p:cNvPicPr/>
              <p:nvPr/>
            </p:nvPicPr>
            <p:blipFill>
              <a:blip r:embed="rId55"/>
              <a:stretch>
                <a:fillRect/>
              </a:stretch>
            </p:blipFill>
            <p:spPr>
              <a:xfrm>
                <a:off x="7750080" y="3435480"/>
                <a:ext cx="285840" cy="16524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32" name="Ink 31">
                <a:extLst>
                  <a:ext uri="{FF2B5EF4-FFF2-40B4-BE49-F238E27FC236}">
                    <a16:creationId xmlns:a16="http://schemas.microsoft.com/office/drawing/2014/main" id="{C5B8B0F0-41FC-41C2-A547-1B4BA44FF05C}"/>
                  </a:ext>
                </a:extLst>
              </p14:cNvPr>
              <p14:cNvContentPartPr/>
              <p14:nvPr/>
            </p14:nvContentPartPr>
            <p14:xfrm>
              <a:off x="7848720" y="3606840"/>
              <a:ext cx="203400" cy="38520"/>
            </p14:xfrm>
          </p:contentPart>
        </mc:Choice>
        <mc:Fallback xmlns="">
          <p:pic>
            <p:nvPicPr>
              <p:cNvPr id="32" name="Ink 31">
                <a:extLst>
                  <a:ext uri="{FF2B5EF4-FFF2-40B4-BE49-F238E27FC236}">
                    <a16:creationId xmlns:a16="http://schemas.microsoft.com/office/drawing/2014/main" id="{C5B8B0F0-41FC-41C2-A547-1B4BA44FF05C}"/>
                  </a:ext>
                </a:extLst>
              </p:cNvPr>
              <p:cNvPicPr/>
              <p:nvPr/>
            </p:nvPicPr>
            <p:blipFill>
              <a:blip r:embed="rId57"/>
              <a:stretch>
                <a:fillRect/>
              </a:stretch>
            </p:blipFill>
            <p:spPr>
              <a:xfrm>
                <a:off x="7832880" y="3543480"/>
                <a:ext cx="234720" cy="16524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33" name="Ink 32">
                <a:extLst>
                  <a:ext uri="{FF2B5EF4-FFF2-40B4-BE49-F238E27FC236}">
                    <a16:creationId xmlns:a16="http://schemas.microsoft.com/office/drawing/2014/main" id="{2A76EA6B-DFC1-4704-A287-88C86557F0AE}"/>
                  </a:ext>
                </a:extLst>
              </p14:cNvPr>
              <p14:cNvContentPartPr/>
              <p14:nvPr/>
            </p14:nvContentPartPr>
            <p14:xfrm>
              <a:off x="7581960" y="3695760"/>
              <a:ext cx="457560" cy="38520"/>
            </p14:xfrm>
          </p:contentPart>
        </mc:Choice>
        <mc:Fallback xmlns="">
          <p:pic>
            <p:nvPicPr>
              <p:cNvPr id="33" name="Ink 32">
                <a:extLst>
                  <a:ext uri="{FF2B5EF4-FFF2-40B4-BE49-F238E27FC236}">
                    <a16:creationId xmlns:a16="http://schemas.microsoft.com/office/drawing/2014/main" id="{2A76EA6B-DFC1-4704-A287-88C86557F0AE}"/>
                  </a:ext>
                </a:extLst>
              </p:cNvPr>
              <p:cNvPicPr/>
              <p:nvPr/>
            </p:nvPicPr>
            <p:blipFill>
              <a:blip r:embed="rId59"/>
              <a:stretch>
                <a:fillRect/>
              </a:stretch>
            </p:blipFill>
            <p:spPr>
              <a:xfrm>
                <a:off x="7566120" y="3632400"/>
                <a:ext cx="488880" cy="165240"/>
              </a:xfrm>
              <a:prstGeom prst="rect">
                <a:avLst/>
              </a:prstGeom>
            </p:spPr>
          </p:pic>
        </mc:Fallback>
      </mc:AlternateContent>
      <p:pic>
        <p:nvPicPr>
          <p:cNvPr id="35" name="Picture 34">
            <a:extLst>
              <a:ext uri="{FF2B5EF4-FFF2-40B4-BE49-F238E27FC236}">
                <a16:creationId xmlns:a16="http://schemas.microsoft.com/office/drawing/2014/main" id="{43C4B352-CF19-4056-80A4-3C134C6A3A69}"/>
              </a:ext>
            </a:extLst>
          </p:cNvPr>
          <p:cNvPicPr>
            <a:picLocks noChangeAspect="1"/>
          </p:cNvPicPr>
          <p:nvPr/>
        </p:nvPicPr>
        <p:blipFill>
          <a:blip r:embed="rId60"/>
          <a:stretch>
            <a:fillRect/>
          </a:stretch>
        </p:blipFill>
        <p:spPr>
          <a:xfrm>
            <a:off x="8868711" y="659877"/>
            <a:ext cx="2414135" cy="2331546"/>
          </a:xfrm>
          <a:prstGeom prst="rect">
            <a:avLst/>
          </a:prstGeom>
        </p:spPr>
      </p:pic>
      <p:pic>
        <p:nvPicPr>
          <p:cNvPr id="41" name="Audio 40">
            <a:hlinkClick r:id="" action="ppaction://media"/>
            <a:extLst>
              <a:ext uri="{FF2B5EF4-FFF2-40B4-BE49-F238E27FC236}">
                <a16:creationId xmlns:a16="http://schemas.microsoft.com/office/drawing/2014/main" id="{99FCC62A-4683-421D-B25E-4766E02587A2}"/>
              </a:ext>
            </a:extLst>
          </p:cNvPr>
          <p:cNvPicPr>
            <a:picLocks noChangeAspect="1"/>
          </p:cNvPicPr>
          <p:nvPr>
            <a:audioFile r:link="rId3"/>
            <p:extLst>
              <p:ext uri="{DAA4B4D4-6D71-4841-9C94-3DE7FCFB9230}">
                <p14:media xmlns:p14="http://schemas.microsoft.com/office/powerpoint/2010/main" r:embed="rId2"/>
              </p:ext>
            </p:extLst>
          </p:nvPr>
        </p:nvPicPr>
        <p:blipFill>
          <a:blip r:embed="rId61"/>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2640580557"/>
      </p:ext>
    </p:extLst>
  </p:cSld>
  <p:clrMapOvr>
    <a:masterClrMapping/>
  </p:clrMapOvr>
  <p:transition spd="slow" advTm="11768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1"/>
                </p:tgtEl>
              </p:cMediaNode>
            </p:audio>
          </p:childTnLst>
        </p:cTn>
      </p:par>
    </p:tnLst>
  </p:timing>
  <p:extLst>
    <p:ext uri="{3A86A75C-4F4B-4683-9AE1-C65F6400EC91}">
      <p14:laserTraceLst xmlns:p14="http://schemas.microsoft.com/office/powerpoint/2010/main">
        <p14:tracePtLst>
          <p14:tracePt t="1923" x="3644900" y="6305550"/>
          <p14:tracePt t="2290" x="3109913" y="6738938"/>
          <p14:tracePt t="2297" x="3194050" y="6654800"/>
          <p14:tracePt t="2304" x="3287713" y="6551613"/>
          <p14:tracePt t="2311" x="3381375" y="6475413"/>
          <p14:tracePt t="2320" x="3482975" y="6391275"/>
          <p14:tracePt t="2328" x="3576638" y="6313488"/>
          <p14:tracePt t="2335" x="3687763" y="6229350"/>
          <p14:tracePt t="2344" x="3814763" y="6153150"/>
          <p14:tracePt t="2351" x="3976688" y="6092825"/>
          <p14:tracePt t="2359" x="4137025" y="6008688"/>
          <p14:tracePt t="2365" x="4273550" y="5948363"/>
          <p14:tracePt t="2374" x="4443413" y="5880100"/>
          <p14:tracePt t="2381" x="4595813" y="5821363"/>
          <p14:tracePt t="2389" x="4732338" y="5761038"/>
          <p14:tracePt t="2396" x="4868863" y="5719763"/>
          <p14:tracePt t="2404" x="4987925" y="5684838"/>
          <p14:tracePt t="2411" x="5114925" y="5651500"/>
          <p14:tracePt t="2419" x="5249863" y="5626100"/>
          <p14:tracePt t="2427" x="5403850" y="5616575"/>
          <p14:tracePt t="2435" x="5538788" y="5600700"/>
          <p14:tracePt t="2442" x="5683250" y="5591175"/>
          <p14:tracePt t="2450" x="5837238" y="5591175"/>
          <p14:tracePt t="2458" x="6007100" y="5591175"/>
          <p14:tracePt t="2465" x="6167438" y="5583238"/>
          <p14:tracePt t="2474" x="6303963" y="5583238"/>
          <p14:tracePt t="2480" x="6465888" y="5565775"/>
          <p14:tracePt t="2488" x="6600825" y="5557838"/>
          <p14:tracePt t="2495" x="6745288" y="5557838"/>
          <p14:tracePt t="2504" x="6873875" y="5549900"/>
          <p14:tracePt t="2511" x="6983413" y="5532438"/>
          <p14:tracePt t="2518" x="7085013" y="5524500"/>
          <p14:tracePt t="2527" x="7188200" y="5524500"/>
          <p14:tracePt t="2534" x="7272338" y="5524500"/>
          <p14:tracePt t="2542" x="7340600" y="5514975"/>
          <p14:tracePt t="2549" x="7400925" y="5514975"/>
          <p14:tracePt t="2559" x="7442200" y="5514975"/>
          <p14:tracePt t="2564" x="7493000" y="5514975"/>
          <p14:tracePt t="2572" x="7510463" y="5514975"/>
          <p14:tracePt t="2579" x="7518400" y="5514975"/>
          <p14:tracePt t="2618" x="7502525" y="5524500"/>
          <p14:tracePt t="2624" x="7467600" y="5540375"/>
          <p14:tracePt t="2863" x="7545388" y="5514975"/>
          <p14:tracePt t="2871" x="7646988" y="5507038"/>
          <p14:tracePt t="2880" x="7748588" y="5464175"/>
          <p14:tracePt t="2887" x="7867650" y="5446713"/>
          <p14:tracePt t="2894" x="7951788" y="5438775"/>
          <p14:tracePt t="2901" x="8037513" y="5413375"/>
          <p14:tracePt t="2908" x="8105775" y="5395913"/>
          <p14:tracePt t="2917" x="8164513" y="5380038"/>
          <p14:tracePt t="2924" x="8207375" y="5370513"/>
          <p14:tracePt t="2932" x="8240713" y="5353050"/>
          <p14:tracePt t="2941" x="8291513" y="5319713"/>
          <p14:tracePt t="2947" x="8343900" y="5302250"/>
          <p14:tracePt t="2954" x="8369300" y="5276850"/>
          <p14:tracePt t="2962" x="8410575" y="5260975"/>
          <p14:tracePt t="2969" x="8435975" y="5235575"/>
          <p14:tracePt t="2977" x="8488363" y="5200650"/>
          <p14:tracePt t="2985" x="8513763" y="5175250"/>
          <p14:tracePt t="2993" x="8529638" y="5167313"/>
          <p14:tracePt t="3000" x="8555038" y="5141913"/>
          <p14:tracePt t="3008" x="8564563" y="5116513"/>
          <p14:tracePt t="3015" x="8580438" y="5081588"/>
          <p14:tracePt t="3025" x="8597900" y="5056188"/>
          <p14:tracePt t="3030" x="8615363" y="5022850"/>
          <p14:tracePt t="3038" x="8632825" y="4987925"/>
          <p14:tracePt t="3045" x="8648700" y="4962525"/>
          <p14:tracePt t="3053" x="8658225" y="4937125"/>
          <p14:tracePt t="3060" x="8666163" y="4929188"/>
          <p14:tracePt t="3069" x="8674100" y="4903788"/>
          <p14:tracePt t="3077" x="8674100" y="4886325"/>
          <p14:tracePt t="3084" x="8683625" y="4878388"/>
          <p14:tracePt t="3093" x="8683625" y="4852988"/>
          <p14:tracePt t="3099" x="8683625" y="4827588"/>
          <p14:tracePt t="3107" x="8683625" y="4818063"/>
          <p14:tracePt t="3114" x="8683625" y="4784725"/>
          <p14:tracePt t="3124" x="8683625" y="4741863"/>
          <p14:tracePt t="3130" x="8683625" y="4699000"/>
          <p14:tracePt t="3138" x="8683625" y="4640263"/>
          <p14:tracePt t="3145" x="8683625" y="4579938"/>
          <p14:tracePt t="3153" x="8683625" y="4521200"/>
          <p14:tracePt t="3160" x="8683625" y="4460875"/>
          <p14:tracePt t="3168" x="8666163" y="4402138"/>
          <p14:tracePt t="3176" x="8658225" y="4341813"/>
          <p14:tracePt t="3183" x="8640763" y="4283075"/>
          <p14:tracePt t="3192" x="8632825" y="4214813"/>
          <p14:tracePt t="3199" x="8605838" y="4138613"/>
          <p14:tracePt t="3208" x="8605838" y="4052888"/>
          <p14:tracePt t="3213" x="8589963" y="3960813"/>
          <p14:tracePt t="3221" x="8572500" y="3867150"/>
          <p14:tracePt t="3229" x="8564563" y="3773488"/>
          <p14:tracePt t="3237" x="8555038" y="3662363"/>
          <p14:tracePt t="3244" x="8529638" y="3560763"/>
          <p14:tracePt t="3252" x="8521700" y="3459163"/>
          <p14:tracePt t="3260" x="8521700" y="3365500"/>
          <p14:tracePt t="3267" x="8496300" y="3271838"/>
          <p14:tracePt t="3276" x="8496300" y="3178175"/>
          <p14:tracePt t="3282" x="8488363" y="3101975"/>
          <p14:tracePt t="3291" x="8488363" y="3025775"/>
          <p14:tracePt t="3298" x="8488363" y="2982913"/>
          <p14:tracePt t="3304" x="8488363" y="2965450"/>
          <p14:tracePt t="3689" x="8488363" y="2932113"/>
          <p14:tracePt t="3699" x="8488363" y="2897188"/>
          <p14:tracePt t="3704" x="8488363" y="2863850"/>
          <p14:tracePt t="3713" x="8488363" y="2838450"/>
          <p14:tracePt t="3719" x="8478838" y="2805113"/>
          <p14:tracePt t="3728" x="8478838" y="2762250"/>
          <p14:tracePt t="3734" x="8470900" y="2727325"/>
          <p14:tracePt t="3743" x="8462963" y="2676525"/>
          <p14:tracePt t="3750" x="8453438" y="2633663"/>
          <p14:tracePt t="3758" x="8453438" y="2592388"/>
          <p14:tracePt t="3765" x="8445500" y="2557463"/>
          <p14:tracePt t="3774" x="8435975" y="2524125"/>
          <p14:tracePt t="3780" x="8428038" y="2498725"/>
          <p14:tracePt t="3789" x="8428038" y="2489200"/>
          <p14:tracePt t="3796" x="8428038" y="2473325"/>
          <p14:tracePt t="3804" x="8428038" y="2455863"/>
          <p14:tracePt t="3818" x="8428038" y="2447925"/>
          <p14:tracePt t="3918" x="8420100" y="2447925"/>
          <p14:tracePt t="3927" x="8420100" y="2438400"/>
          <p14:tracePt t="3971" x="8410575" y="2438400"/>
          <p14:tracePt t="16610" x="8410575" y="2371725"/>
          <p14:tracePt t="16618" x="8420100" y="2278063"/>
          <p14:tracePt t="16625" x="8453438" y="2174875"/>
          <p14:tracePt t="16633" x="8478838" y="2065338"/>
          <p14:tracePt t="16640" x="8504238" y="1946275"/>
          <p14:tracePt t="16648" x="8539163" y="1819275"/>
          <p14:tracePt t="16655" x="8572500" y="1700213"/>
          <p14:tracePt t="16664" x="8605838" y="1555750"/>
          <p14:tracePt t="16670" x="8658225" y="1452563"/>
          <p14:tracePt t="16682" x="8699500" y="1333500"/>
          <p14:tracePt t="16685" x="8750300" y="1223963"/>
          <p14:tracePt t="16693" x="8793163" y="1130300"/>
          <p14:tracePt t="16701" x="8861425" y="1028700"/>
          <p14:tracePt t="16710" x="8921750" y="942975"/>
          <p14:tracePt t="16716" x="8972550" y="884238"/>
          <p14:tracePt t="16724" x="9031288" y="815975"/>
          <p14:tracePt t="16733" x="9082088" y="747713"/>
          <p14:tracePt t="16739" x="9132888" y="696913"/>
          <p14:tracePt t="16747" x="9201150" y="654050"/>
          <p14:tracePt t="16755" x="9261475" y="611188"/>
          <p14:tracePt t="16763" x="9320213" y="595313"/>
          <p14:tracePt t="16769" x="9371013" y="560388"/>
          <p14:tracePt t="16779" x="9447213" y="544513"/>
          <p14:tracePt t="16785" x="9523413" y="519113"/>
          <p14:tracePt t="16792" x="9566275" y="501650"/>
          <p14:tracePt t="16800" x="9642475" y="492125"/>
          <p14:tracePt t="16808" x="9702800" y="484188"/>
          <p14:tracePt t="16815" x="9761538" y="484188"/>
          <p14:tracePt t="16823" x="9804400" y="484188"/>
          <p14:tracePt t="16832" x="9872663" y="484188"/>
          <p14:tracePt t="16838" x="9931400" y="484188"/>
          <p14:tracePt t="16847" x="10034588" y="484188"/>
          <p14:tracePt t="16853" x="10118725" y="492125"/>
          <p14:tracePt t="16865" x="10220325" y="501650"/>
          <p14:tracePt t="16879" x="10425113" y="534988"/>
          <p14:tracePt t="16883" x="10534650" y="552450"/>
          <p14:tracePt t="16891" x="10653713" y="560388"/>
          <p14:tracePt t="16898" x="10782300" y="569913"/>
          <p14:tracePt t="16906" x="10909300" y="585788"/>
          <p14:tracePt t="16914" x="11036300" y="595313"/>
          <p14:tracePt t="16922" x="11172825" y="595313"/>
          <p14:tracePt t="16930" x="11317288" y="620713"/>
          <p14:tracePt t="16937" x="11477625" y="646113"/>
          <p14:tracePt t="16945" x="11588750" y="646113"/>
          <p14:tracePt t="16952" x="11707813" y="671513"/>
          <p14:tracePt t="16959" x="11776075" y="679450"/>
          <p14:tracePt t="16967" x="11834813" y="688975"/>
          <p14:tracePt t="16975" x="11885613" y="696913"/>
          <p14:tracePt t="16982" x="11903075" y="704850"/>
          <p14:tracePt t="16990" x="11928475" y="714375"/>
          <p14:tracePt t="16998" x="11936413" y="722313"/>
          <p14:tracePt t="17012" x="11961813" y="722313"/>
          <p14:tracePt t="17259" x="11936413" y="722313"/>
          <p14:tracePt t="17267" x="11911013" y="739775"/>
          <p14:tracePt t="17274" x="11860213" y="739775"/>
          <p14:tracePt t="17283" x="11844338" y="739775"/>
          <p14:tracePt t="17290" x="11791950" y="765175"/>
          <p14:tracePt t="17298" x="11766550" y="765175"/>
          <p14:tracePt t="17304" x="11733213" y="765175"/>
          <p14:tracePt t="17313" x="11707813" y="765175"/>
          <p14:tracePt t="17320" x="11674475" y="781050"/>
          <p14:tracePt t="17330" x="11657013" y="781050"/>
          <p14:tracePt t="17335" x="11639550" y="781050"/>
          <p14:tracePt t="17343" x="11622088" y="781050"/>
          <p14:tracePt t="17350" x="11606213" y="781050"/>
          <p14:tracePt t="17359" x="11596688" y="781050"/>
          <p14:tracePt t="17367" x="11588750" y="781050"/>
          <p14:tracePt t="17374" x="11580813" y="781050"/>
          <p14:tracePt t="17381" x="11571288" y="781050"/>
          <p14:tracePt t="17389" x="11563350" y="781050"/>
          <p14:tracePt t="17405" x="11555413" y="781050"/>
          <p14:tracePt t="17420" x="11545888" y="781050"/>
          <p14:tracePt t="17512" x="11555413" y="781050"/>
          <p14:tracePt t="17519" x="11563350" y="781050"/>
          <p14:tracePt t="17528" x="11588750" y="790575"/>
          <p14:tracePt t="17534" x="11606213" y="798513"/>
          <p14:tracePt t="17542" x="11622088" y="808038"/>
          <p14:tracePt t="17550" x="11647488" y="823913"/>
          <p14:tracePt t="17557" x="11674475" y="833438"/>
          <p14:tracePt t="17566" x="11707813" y="841375"/>
          <p14:tracePt t="17572" x="11733213" y="858838"/>
          <p14:tracePt t="17581" x="11750675" y="866775"/>
          <p14:tracePt t="17588" x="11776075" y="866775"/>
          <p14:tracePt t="17598" x="11791950" y="874713"/>
          <p14:tracePt t="17602" x="11801475" y="874713"/>
          <p14:tracePt t="17613" x="11818938" y="884238"/>
          <p14:tracePt t="17625" x="11826875" y="884238"/>
          <p14:tracePt t="17641" x="11826875" y="892175"/>
          <p14:tracePt t="17679" x="11818938" y="892175"/>
          <p14:tracePt t="17686" x="11801475" y="892175"/>
          <p14:tracePt t="17695" x="11784013" y="892175"/>
          <p14:tracePt t="17703" x="11758613" y="892175"/>
          <p14:tracePt t="17713" x="11733213" y="892175"/>
          <p14:tracePt t="17717" x="11699875" y="892175"/>
          <p14:tracePt t="17725" x="11674475" y="892175"/>
          <p14:tracePt t="17733" x="11647488" y="892175"/>
          <p14:tracePt t="17741" x="11622088" y="884238"/>
          <p14:tracePt t="17748" x="11596688" y="884238"/>
          <p14:tracePt t="17756" x="11580813" y="884238"/>
          <p14:tracePt t="17765" x="11563350" y="884238"/>
          <p14:tracePt t="17770" x="11555413" y="884238"/>
          <p14:tracePt t="17779" x="11545888" y="884238"/>
          <p14:tracePt t="17794" x="11537950" y="884238"/>
          <p14:tracePt t="17847" x="11537950" y="874713"/>
          <p14:tracePt t="17855" x="11545888" y="874713"/>
          <p14:tracePt t="17878" x="11555413" y="874713"/>
          <p14:tracePt t="17885" x="11563350" y="874713"/>
          <p14:tracePt t="17894" x="11580813" y="874713"/>
          <p14:tracePt t="17900" x="11606213" y="874713"/>
          <p14:tracePt t="17908" x="11622088" y="874713"/>
          <p14:tracePt t="17917" x="11647488" y="874713"/>
          <p14:tracePt t="17924" x="11674475" y="874713"/>
          <p14:tracePt t="17931" x="11699875" y="874713"/>
          <p14:tracePt t="17939" x="11725275" y="874713"/>
          <p14:tracePt t="17947" x="11741150" y="874713"/>
          <p14:tracePt t="17954" x="11750675" y="874713"/>
          <p14:tracePt t="17962" x="11766550" y="874713"/>
          <p14:tracePt t="17984" x="11776075" y="874713"/>
          <p14:tracePt t="17999" x="11776075" y="884238"/>
          <p14:tracePt t="18014" x="11776075" y="892175"/>
          <p14:tracePt t="18038" x="11766550" y="892175"/>
          <p14:tracePt t="18046" x="11758613" y="900113"/>
          <p14:tracePt t="18053" x="11741150" y="909638"/>
          <p14:tracePt t="18062" x="11733213" y="909638"/>
          <p14:tracePt t="18068" x="11715750" y="917575"/>
          <p14:tracePt t="18077" x="11699875" y="917575"/>
          <p14:tracePt t="18084" x="11690350" y="917575"/>
          <p14:tracePt t="18091" x="11674475" y="917575"/>
          <p14:tracePt t="18099" x="11664950" y="917575"/>
          <p14:tracePt t="18115" x="11664950" y="925513"/>
          <p14:tracePt t="18122" x="11657013" y="925513"/>
          <p14:tracePt t="18253" x="11664950" y="925513"/>
          <p14:tracePt t="18261" x="11674475" y="925513"/>
          <p14:tracePt t="18368" x="11674475" y="935038"/>
          <p14:tracePt t="18474" x="11674475" y="925513"/>
          <p14:tracePt t="18954" x="11596688" y="892175"/>
          <p14:tracePt t="18962" x="11477625" y="849313"/>
          <p14:tracePt t="18969" x="11360150" y="798513"/>
          <p14:tracePt t="18978" x="11249025" y="765175"/>
          <p14:tracePt t="18984" x="11122025" y="730250"/>
          <p14:tracePt t="18993" x="10985500" y="696913"/>
          <p14:tracePt t="19000" x="10874375" y="671513"/>
          <p14:tracePt t="19008" x="10747375" y="646113"/>
          <p14:tracePt t="19015" x="10585450" y="636588"/>
          <p14:tracePt t="19024" x="10450513" y="628650"/>
          <p14:tracePt t="19031" x="10298113" y="628650"/>
          <p14:tracePt t="19039" x="10169525" y="628650"/>
          <p14:tracePt t="19067" x="9771063" y="663575"/>
          <p14:tracePt t="19069" x="9634538" y="696913"/>
          <p14:tracePt t="19077" x="9507538" y="730250"/>
          <p14:tracePt t="19084" x="9405938" y="765175"/>
          <p14:tracePt t="19093" x="9302750" y="798513"/>
          <p14:tracePt t="19100" x="9201150" y="833438"/>
          <p14:tracePt t="19108" x="9099550" y="884238"/>
          <p14:tracePt t="19115" x="8997950" y="909638"/>
          <p14:tracePt t="19122" x="8904288" y="952500"/>
          <p14:tracePt t="19131" x="8818563" y="993775"/>
          <p14:tracePt t="19137" x="8750300" y="1028700"/>
          <p14:tracePt t="19148" x="8674100" y="1069975"/>
          <p14:tracePt t="19153" x="8615363" y="1112838"/>
          <p14:tracePt t="19162" x="8547100" y="1163638"/>
          <p14:tracePt t="19168" x="8496300" y="1223963"/>
          <p14:tracePt t="19176" x="8445500" y="1274763"/>
          <p14:tracePt t="19184" x="8377238" y="1343025"/>
          <p14:tracePt t="19191" x="8308975" y="1401763"/>
          <p14:tracePt t="19199" x="8240713" y="1470025"/>
          <p14:tracePt t="19206" x="8181975" y="1538288"/>
          <p14:tracePt t="19214" x="8113713" y="1614488"/>
          <p14:tracePt t="19221" x="8054975" y="1682750"/>
          <p14:tracePt t="19229" x="8004175" y="1741488"/>
          <p14:tracePt t="19237" x="7951788" y="1801813"/>
          <p14:tracePt t="19246" x="7918450" y="1860550"/>
          <p14:tracePt t="19252" x="7885113" y="1895475"/>
          <p14:tracePt t="19262" x="7842250" y="1946275"/>
          <p14:tracePt t="19267" x="7807325" y="1989138"/>
          <p14:tracePt t="19275" x="7781925" y="2039938"/>
          <p14:tracePt t="19283" x="7756525" y="2073275"/>
          <p14:tracePt t="19290" x="7723188" y="2108200"/>
          <p14:tracePt t="19298" x="7705725" y="2141538"/>
          <p14:tracePt t="19305" x="7680325" y="2184400"/>
          <p14:tracePt t="19313" x="7662863" y="2209800"/>
          <p14:tracePt t="19321" x="7654925" y="2227263"/>
          <p14:tracePt t="19329" x="7646988" y="2243138"/>
          <p14:tracePt t="19336" x="7646988" y="2252663"/>
          <p14:tracePt t="19351" x="7646988" y="2260600"/>
          <p14:tracePt t="19451" x="7654925" y="2260600"/>
          <p14:tracePt t="19458" x="7672388" y="2243138"/>
          <p14:tracePt t="19466" x="7680325" y="2235200"/>
          <p14:tracePt t="19474" x="7697788" y="2227263"/>
          <p14:tracePt t="19481" x="7723188" y="2227263"/>
          <p14:tracePt t="19489" x="7756525" y="2209800"/>
          <p14:tracePt t="19497" x="7773988" y="2209800"/>
          <p14:tracePt t="19504" x="7807325" y="2200275"/>
          <p14:tracePt t="19512" x="7842250" y="2200275"/>
          <p14:tracePt t="19520" x="7867650" y="2200275"/>
          <p14:tracePt t="19528" x="7893050" y="2200275"/>
          <p14:tracePt t="19535" x="7918450" y="2200275"/>
          <p14:tracePt t="19544" x="7943850" y="2200275"/>
          <p14:tracePt t="19552" x="7961313" y="2200275"/>
          <p14:tracePt t="19558" x="7994650" y="2209800"/>
          <p14:tracePt t="19565" x="8020050" y="2217738"/>
          <p14:tracePt t="19573" x="8054975" y="2227263"/>
          <p14:tracePt t="19581" x="8070850" y="2243138"/>
          <p14:tracePt t="19588" x="8096250" y="2252663"/>
          <p14:tracePt t="19596" x="8139113" y="2268538"/>
          <p14:tracePt t="19604" x="8156575" y="2286000"/>
          <p14:tracePt t="19612" x="8181975" y="2303463"/>
          <p14:tracePt t="19619" x="8199438" y="2319338"/>
          <p14:tracePt t="19629" x="8224838" y="2328863"/>
          <p14:tracePt t="19635" x="8240713" y="2336800"/>
          <p14:tracePt t="19643" x="8250238" y="2354263"/>
          <p14:tracePt t="19668" x="8275638" y="2371725"/>
          <p14:tracePt t="19680" x="8283575" y="2379663"/>
          <p14:tracePt t="19688" x="8291513" y="2379663"/>
          <p14:tracePt t="19695" x="8291513" y="2387600"/>
          <p14:tracePt t="20009" x="8283575" y="2413000"/>
          <p14:tracePt t="20017" x="8275638" y="2473325"/>
          <p14:tracePt t="20026" x="8258175" y="2524125"/>
          <p14:tracePt t="20032" x="8224838" y="2574925"/>
          <p14:tracePt t="20040" x="8215313" y="2633663"/>
          <p14:tracePt t="20048" x="8199438" y="2676525"/>
          <p14:tracePt t="20055" x="8174038" y="2727325"/>
          <p14:tracePt t="20063" x="8164513" y="2762250"/>
          <p14:tracePt t="20072" x="8147050" y="2795588"/>
          <p14:tracePt t="20078" x="8139113" y="2830513"/>
          <p14:tracePt t="20086" x="8131175" y="2863850"/>
          <p14:tracePt t="20094" x="8131175" y="2881313"/>
          <p14:tracePt t="20101" x="8121650" y="2906713"/>
          <p14:tracePt t="20109" x="8121650" y="2932113"/>
          <p14:tracePt t="20117" x="8113713" y="2957513"/>
          <p14:tracePt t="20126" x="8113713" y="2974975"/>
          <p14:tracePt t="20132" x="8105775" y="3008313"/>
          <p14:tracePt t="20140" x="8105775" y="3033713"/>
          <p14:tracePt t="20147" x="8096250" y="3059113"/>
          <p14:tracePt t="20155" x="8096250" y="3076575"/>
          <p14:tracePt t="20162" x="8088313" y="3094038"/>
          <p14:tracePt t="20170" x="8088313" y="3119438"/>
          <p14:tracePt t="20178" x="8088313" y="3135313"/>
          <p14:tracePt t="20186" x="8088313" y="3152775"/>
          <p14:tracePt t="20194" x="8088313" y="3178175"/>
          <p14:tracePt t="20203" x="8088313" y="3186113"/>
          <p14:tracePt t="20209" x="8088313" y="3211513"/>
          <p14:tracePt t="20216" x="8088313" y="3221038"/>
          <p14:tracePt t="20223" x="8088313" y="3238500"/>
          <p14:tracePt t="20231" x="8088313" y="3263900"/>
          <p14:tracePt t="20239" x="8088313" y="3279775"/>
          <p14:tracePt t="20246" x="8088313" y="3305175"/>
          <p14:tracePt t="20255" x="8096250" y="3330575"/>
          <p14:tracePt t="20261" x="8096250" y="3348038"/>
          <p14:tracePt t="20271" x="8105775" y="3373438"/>
          <p14:tracePt t="20279" x="8105775" y="3390900"/>
          <p14:tracePt t="20285" x="8105775" y="3398838"/>
          <p14:tracePt t="20293" x="8105775" y="3416300"/>
          <p14:tracePt t="20300" x="8105775" y="3433763"/>
          <p14:tracePt t="20309" x="8113713" y="3441700"/>
          <p14:tracePt t="20316" x="8113713" y="3459163"/>
          <p14:tracePt t="20323" x="8113713" y="3475038"/>
          <p14:tracePt t="20331" x="8113713" y="3484563"/>
          <p14:tracePt t="20339" x="8113713" y="3502025"/>
          <p14:tracePt t="20346" x="8113713" y="3527425"/>
          <p14:tracePt t="20354" x="8113713" y="3535363"/>
          <p14:tracePt t="20361" x="8113713" y="3560763"/>
          <p14:tracePt t="20369" x="8113713" y="3568700"/>
          <p14:tracePt t="20377" x="8113713" y="3586163"/>
          <p14:tracePt t="20384" x="8113713" y="3611563"/>
          <p14:tracePt t="20393" x="8121650" y="3619500"/>
          <p14:tracePt t="20400" x="8121650" y="3636963"/>
          <p14:tracePt t="20409" x="8121650" y="3654425"/>
          <p14:tracePt t="20423" x="8121650" y="3671888"/>
          <p14:tracePt t="20430" x="8121650" y="3679825"/>
          <p14:tracePt t="20438" x="8121650" y="3697288"/>
          <p14:tracePt t="20445" x="8121650" y="3722688"/>
          <p14:tracePt t="20453" x="8121650" y="3730625"/>
          <p14:tracePt t="20461" x="8121650" y="3756025"/>
          <p14:tracePt t="20468" x="8121650" y="3781425"/>
          <p14:tracePt t="20477" x="8121650" y="3798888"/>
          <p14:tracePt t="20484" x="8121650" y="3816350"/>
          <p14:tracePt t="20493" x="8121650" y="3841750"/>
          <p14:tracePt t="20499" x="8121650" y="3849688"/>
          <p14:tracePt t="20507" x="8121650" y="3867150"/>
          <p14:tracePt t="20514" x="8121650" y="3875088"/>
          <p14:tracePt t="20522" x="8121650" y="3892550"/>
          <p14:tracePt t="20529" x="8121650" y="3908425"/>
          <p14:tracePt t="20544" x="8121650" y="3917950"/>
          <p14:tracePt t="20552" x="8121650" y="3925888"/>
          <p14:tracePt t="20598" x="8121650" y="3935413"/>
          <p14:tracePt t="20667" x="8121650" y="3925888"/>
          <p14:tracePt t="20675" x="8121650" y="3908425"/>
          <p14:tracePt t="20681" x="8121650" y="3892550"/>
          <p14:tracePt t="20689" x="8121650" y="3875088"/>
          <p14:tracePt t="20697" x="8131175" y="3849688"/>
          <p14:tracePt t="20705" x="8131175" y="3832225"/>
          <p14:tracePt t="20712" x="8139113" y="3806825"/>
          <p14:tracePt t="20720" x="8139113" y="3781425"/>
          <p14:tracePt t="20728" x="8139113" y="3763963"/>
          <p14:tracePt t="20735" x="8147050" y="3738563"/>
          <p14:tracePt t="20744" x="8156575" y="3705225"/>
          <p14:tracePt t="20750" x="8164513" y="3679825"/>
          <p14:tracePt t="20759" x="8164513" y="3662363"/>
          <p14:tracePt t="20766" x="8174038" y="3636963"/>
          <p14:tracePt t="20774" x="8181975" y="3611563"/>
          <p14:tracePt t="20781" x="8189913" y="3578225"/>
          <p14:tracePt t="20789" x="8199438" y="3543300"/>
          <p14:tracePt t="20796" x="8207375" y="3527425"/>
          <p14:tracePt t="20804" x="8207375" y="3492500"/>
          <p14:tracePt t="20812" x="8207375" y="3459163"/>
          <p14:tracePt t="20819" x="8224838" y="3416300"/>
          <p14:tracePt t="20827" x="8232775" y="3382963"/>
          <p14:tracePt t="20834" x="8232775" y="3340100"/>
          <p14:tracePt t="20844" x="8240713" y="3289300"/>
          <p14:tracePt t="20850" x="8250238" y="3246438"/>
          <p14:tracePt t="20860" x="8250238" y="3211513"/>
          <p14:tracePt t="20865" x="8258175" y="3170238"/>
          <p14:tracePt t="20877" x="8258175" y="3144838"/>
          <p14:tracePt t="20881" x="8258175" y="3119438"/>
          <p14:tracePt t="20889" x="8258175" y="3084513"/>
          <p14:tracePt t="20896" x="8258175" y="3059113"/>
          <p14:tracePt t="20904" x="8258175" y="3041650"/>
          <p14:tracePt t="20912" x="8258175" y="3016250"/>
          <p14:tracePt t="20919" x="8258175" y="3000375"/>
          <p14:tracePt t="20927" x="8258175" y="2974975"/>
          <p14:tracePt t="20935" x="8258175" y="2949575"/>
          <p14:tracePt t="20942" x="8258175" y="2914650"/>
          <p14:tracePt t="20949" x="8258175" y="2889250"/>
          <p14:tracePt t="20959" x="8258175" y="2863850"/>
          <p14:tracePt t="20965" x="8258175" y="2838450"/>
          <p14:tracePt t="20973" x="8258175" y="2805113"/>
          <p14:tracePt t="20980" x="8258175" y="2787650"/>
          <p14:tracePt t="20988" x="8258175" y="2762250"/>
          <p14:tracePt t="20995" x="8258175" y="2727325"/>
          <p14:tracePt t="21004" x="8258175" y="2701925"/>
          <p14:tracePt t="21011" x="8250238" y="2693988"/>
          <p14:tracePt t="21019" x="8250238" y="2668588"/>
          <p14:tracePt t="21027" x="8240713" y="2651125"/>
          <p14:tracePt t="21034" x="8240713" y="2643188"/>
          <p14:tracePt t="21041" x="8240713" y="2625725"/>
          <p14:tracePt t="21049" x="8232775" y="2608263"/>
          <p14:tracePt t="21065" x="8224838" y="2592388"/>
          <p14:tracePt t="21076" x="8224838" y="2582863"/>
          <p14:tracePt t="21095" x="8215313" y="2574925"/>
          <p14:tracePt t="21104" x="8215313" y="2566988"/>
          <p14:tracePt t="21111" x="8207375" y="2566988"/>
          <p14:tracePt t="21164" x="8199438" y="2566988"/>
          <p14:tracePt t="21173" x="8189913" y="2566988"/>
          <p14:tracePt t="21188" x="8181975" y="2574925"/>
          <p14:tracePt t="21210" x="8174038" y="2582863"/>
          <p14:tracePt t="21217" x="8174038" y="2592388"/>
          <p14:tracePt t="21227" x="8174038" y="2600325"/>
          <p14:tracePt t="21233" x="8164513" y="2600325"/>
          <p14:tracePt t="21242" x="8164513" y="2617788"/>
          <p14:tracePt t="21248" x="8164513" y="2625725"/>
          <p14:tracePt t="21256" x="8164513" y="2633663"/>
          <p14:tracePt t="21264" x="8164513" y="2643188"/>
          <p14:tracePt t="21271" x="8156575" y="2651125"/>
          <p14:tracePt t="21278" x="8156575" y="2660650"/>
          <p14:tracePt t="21286" x="8156575" y="2676525"/>
          <p14:tracePt t="21294" x="8156575" y="2701925"/>
          <p14:tracePt t="21302" x="8156575" y="2727325"/>
          <p14:tracePt t="21310" x="8156575" y="2770188"/>
          <p14:tracePt t="21317" x="8156575" y="2805113"/>
          <p14:tracePt t="21326" x="8156575" y="2855913"/>
          <p14:tracePt t="21332" x="8156575" y="2897188"/>
          <p14:tracePt t="21342" x="8156575" y="2957513"/>
          <p14:tracePt t="21348" x="8156575" y="3000375"/>
          <p14:tracePt t="21355" x="8156575" y="3041650"/>
          <p14:tracePt t="21363" x="8156575" y="3101975"/>
          <p14:tracePt t="21371" x="8156575" y="3160713"/>
          <p14:tracePt t="21378" x="8156575" y="3221038"/>
          <p14:tracePt t="21386" x="8156575" y="3263900"/>
          <p14:tracePt t="21394" x="8156575" y="3305175"/>
          <p14:tracePt t="21401" x="8164513" y="3348038"/>
          <p14:tracePt t="21409" x="8174038" y="3408363"/>
          <p14:tracePt t="21416" x="8174038" y="3459163"/>
          <p14:tracePt t="21424" x="8181975" y="3502025"/>
          <p14:tracePt t="21432" x="8189913" y="3543300"/>
          <p14:tracePt t="21439" x="8207375" y="3603625"/>
          <p14:tracePt t="21447" x="8215313" y="3654425"/>
          <p14:tracePt t="21455" x="8224838" y="3713163"/>
          <p14:tracePt t="21462" x="8232775" y="3748088"/>
          <p14:tracePt t="21470" x="8240713" y="3806825"/>
          <p14:tracePt t="21478" x="8250238" y="3867150"/>
          <p14:tracePt t="21485" x="8258175" y="3908425"/>
          <p14:tracePt t="21493" x="8266113" y="3960813"/>
          <p14:tracePt t="21501" x="8275638" y="3994150"/>
          <p14:tracePt t="21508" x="8275638" y="4019550"/>
          <p14:tracePt t="21516" x="8275638" y="4044950"/>
          <p14:tracePt t="21526" x="8283575" y="4070350"/>
          <p14:tracePt t="21531" x="8283575" y="4079875"/>
          <p14:tracePt t="21538" x="8283575" y="4105275"/>
          <p14:tracePt t="21546" x="8283575" y="4113213"/>
          <p14:tracePt t="21553" x="8283575" y="4121150"/>
          <p14:tracePt t="21570" x="8283575" y="4130675"/>
          <p14:tracePt t="21579" x="8283575" y="4138613"/>
          <p14:tracePt t="21632" x="8283575" y="4130675"/>
          <p14:tracePt t="21639" x="8283575" y="4121150"/>
          <p14:tracePt t="21646" x="8283575" y="4113213"/>
          <p14:tracePt t="21653" x="8283575" y="4095750"/>
          <p14:tracePt t="21661" x="8283575" y="4087813"/>
          <p14:tracePt t="21669" x="8283575" y="4062413"/>
          <p14:tracePt t="21677" x="8283575" y="4044950"/>
          <p14:tracePt t="21684" x="8283575" y="4027488"/>
          <p14:tracePt t="21692" x="8291513" y="4002088"/>
          <p14:tracePt t="21699" x="8291513" y="3976688"/>
          <p14:tracePt t="21708" x="8291513" y="3960813"/>
          <p14:tracePt t="21715" x="8291513" y="3935413"/>
          <p14:tracePt t="21722" x="8301038" y="3900488"/>
          <p14:tracePt t="21730" x="8301038" y="3867150"/>
          <p14:tracePt t="21737" x="8301038" y="3824288"/>
          <p14:tracePt t="21745" x="8301038" y="3781425"/>
          <p14:tracePt t="21752" x="8308975" y="3722688"/>
          <p14:tracePt t="21761" x="8318500" y="3662363"/>
          <p14:tracePt t="21768" x="8318500" y="3594100"/>
          <p14:tracePt t="21777" x="8318500" y="3535363"/>
          <p14:tracePt t="21783" x="8318500" y="3467100"/>
          <p14:tracePt t="21791" x="8318500" y="3408363"/>
          <p14:tracePt t="21799" x="8318500" y="3340100"/>
          <p14:tracePt t="21807" x="8318500" y="3279775"/>
          <p14:tracePt t="21814" x="8334375" y="3221038"/>
          <p14:tracePt t="21821" x="8334375" y="3160713"/>
          <p14:tracePt t="21829" x="8343900" y="3101975"/>
          <p14:tracePt t="21837" x="8343900" y="3059113"/>
          <p14:tracePt t="21843" x="8343900" y="3033713"/>
          <p14:tracePt t="21852" x="8351838" y="2990850"/>
          <p14:tracePt t="21859" x="8359775" y="2957513"/>
          <p14:tracePt t="21867" x="8369300" y="2922588"/>
          <p14:tracePt t="21876" x="8369300" y="2897188"/>
          <p14:tracePt t="21882" x="8369300" y="2871788"/>
          <p14:tracePt t="21891" x="8369300" y="2838450"/>
          <p14:tracePt t="21898" x="8369300" y="2813050"/>
          <p14:tracePt t="21905" x="8377238" y="2795588"/>
          <p14:tracePt t="21912" x="8377238" y="2762250"/>
          <p14:tracePt t="21921" x="8377238" y="2736850"/>
          <p14:tracePt t="21928" x="8385175" y="2711450"/>
          <p14:tracePt t="21936" x="8385175" y="2693988"/>
          <p14:tracePt t="21944" x="8385175" y="2676525"/>
          <p14:tracePt t="21951" x="8385175" y="2660650"/>
          <p14:tracePt t="21960" x="8394700" y="2633663"/>
          <p14:tracePt t="21966" x="8394700" y="2617788"/>
          <p14:tracePt t="21976" x="8402638" y="2592388"/>
          <p14:tracePt t="21983" x="8402638" y="2574925"/>
          <p14:tracePt t="21993" x="8402638" y="2557463"/>
          <p14:tracePt t="21998" x="8402638" y="2532063"/>
          <p14:tracePt t="22006" x="8402638" y="2516188"/>
          <p14:tracePt t="22012" x="8410575" y="2489200"/>
          <p14:tracePt t="22021" x="8410575" y="2473325"/>
          <p14:tracePt t="22028" x="8410575" y="2463800"/>
          <p14:tracePt t="22036" x="8410575" y="2447925"/>
          <p14:tracePt t="22044" x="8410575" y="2438400"/>
          <p14:tracePt t="22051" x="8410575" y="2430463"/>
          <p14:tracePt t="22059" x="8410575" y="2422525"/>
          <p14:tracePt t="22075" x="8410575" y="2413000"/>
          <p14:tracePt t="22206" x="8402638" y="2413000"/>
          <p14:tracePt t="22235" x="8394700" y="2413000"/>
          <p14:tracePt t="22258" x="8385175" y="2413000"/>
          <p14:tracePt t="22266" x="8385175" y="2422525"/>
          <p14:tracePt t="22289" x="8377238" y="2422525"/>
          <p14:tracePt t="22295" x="8369300" y="2422525"/>
          <p14:tracePt t="22327" x="8369300" y="2430463"/>
          <p14:tracePt t="22341" x="8359775" y="2430463"/>
          <p14:tracePt t="22357" x="8351838" y="2430463"/>
          <p14:tracePt t="34362" x="8359775" y="2413000"/>
          <p14:tracePt t="34370" x="8394700" y="2362200"/>
          <p14:tracePt t="34378" x="8420100" y="2311400"/>
          <p14:tracePt t="34385" x="8428038" y="2268538"/>
          <p14:tracePt t="34393" x="8435975" y="2217738"/>
          <p14:tracePt t="34401" x="8462963" y="2159000"/>
          <p14:tracePt t="34409" x="8470900" y="2116138"/>
          <p14:tracePt t="34417" x="8478838" y="2055813"/>
          <p14:tracePt t="34424" x="8478838" y="1997075"/>
          <p14:tracePt t="34432" x="8478838" y="1928813"/>
          <p14:tracePt t="34439" x="8488363" y="1852613"/>
          <p14:tracePt t="34447" x="8488363" y="1793875"/>
          <p14:tracePt t="34454" x="8488363" y="1725613"/>
          <p14:tracePt t="34465" x="8478838" y="1649413"/>
          <p14:tracePt t="34469" x="8478838" y="1606550"/>
          <p14:tracePt t="34478" x="8462963" y="1546225"/>
          <p14:tracePt t="34485" x="8453438" y="1487488"/>
          <p14:tracePt t="34492" x="8445500" y="1436688"/>
          <p14:tracePt t="34500" x="8435975" y="1393825"/>
          <p14:tracePt t="34508" x="8428038" y="1350963"/>
          <p14:tracePt t="34516" x="8410575" y="1300163"/>
          <p14:tracePt t="34523" x="8402638" y="1249363"/>
          <p14:tracePt t="34532" x="8394700" y="1223963"/>
          <p14:tracePt t="34538" x="8377238" y="1198563"/>
          <p14:tracePt t="34548" x="8369300" y="1173163"/>
          <p14:tracePt t="34553" x="8359775" y="1147763"/>
          <p14:tracePt t="34561" x="8359775" y="1138238"/>
          <p14:tracePt t="34569" x="8343900" y="1122363"/>
          <p14:tracePt t="34577" x="8343900" y="1112838"/>
          <p14:tracePt t="34584" x="8326438" y="1104900"/>
          <p14:tracePt t="34592" x="8326438" y="1096963"/>
          <p14:tracePt t="34600" x="8308975" y="1087438"/>
          <p14:tracePt t="34607" x="8308975" y="1079500"/>
          <p14:tracePt t="34616" x="8291513" y="1079500"/>
          <p14:tracePt t="34623" x="8275638" y="1079500"/>
          <p14:tracePt t="34638" x="8250238" y="1069975"/>
          <p14:tracePt t="34654" x="8240713" y="1069975"/>
          <p14:tracePt t="34664" x="8224838" y="1069975"/>
          <p14:tracePt t="34677" x="8207375" y="1069975"/>
          <p14:tracePt t="34684" x="8199438" y="1069975"/>
          <p14:tracePt t="34700" x="8189913" y="1069975"/>
          <p14:tracePt t="34717" x="8181975" y="1069975"/>
          <p14:tracePt t="34746" x="8174038" y="1069975"/>
          <p14:tracePt t="34799" x="8164513" y="1069975"/>
          <p14:tracePt t="34822" x="8156575" y="1069975"/>
          <p14:tracePt t="34860" x="8147050" y="1079500"/>
          <p14:tracePt t="34876" x="8139113" y="1087438"/>
          <p14:tracePt t="35272" x="8131175" y="1096963"/>
          <p14:tracePt t="35279" x="8121650" y="1104900"/>
          <p14:tracePt t="35287" x="8113713" y="1112838"/>
          <p14:tracePt t="35296" x="8105775" y="1112838"/>
          <p14:tracePt t="35303" x="8088313" y="1112838"/>
          <p14:tracePt t="35311" x="8088313" y="1130300"/>
          <p14:tracePt t="35319" x="8080375" y="1130300"/>
          <p14:tracePt t="35333" x="8070850" y="1130300"/>
          <p14:tracePt t="35341" x="8062913" y="1138238"/>
          <p14:tracePt t="35349" x="8054975" y="1138238"/>
          <p14:tracePt t="36045" x="8054975" y="1155700"/>
          <p14:tracePt t="36052" x="8045450" y="1189038"/>
          <p14:tracePt t="36061" x="8045450" y="1198563"/>
          <p14:tracePt t="36068" x="8037513" y="1216025"/>
          <p14:tracePt t="36076" x="8029575" y="1231900"/>
          <p14:tracePt t="36083" x="8020050" y="1241425"/>
          <p14:tracePt t="36091" x="8020050" y="1266825"/>
          <p14:tracePt t="36098" x="8020050" y="1282700"/>
          <p14:tracePt t="36106" x="8020050" y="1292225"/>
          <p14:tracePt t="36114" x="8012113" y="1308100"/>
          <p14:tracePt t="36122" x="8012113" y="1325563"/>
          <p14:tracePt t="36137" x="8012113" y="1343025"/>
          <p14:tracePt t="36146" x="8012113" y="1350963"/>
          <p14:tracePt t="36152" x="8004175" y="1360488"/>
          <p14:tracePt t="36159" x="8004175" y="1376363"/>
          <p14:tracePt t="36167" x="8004175" y="1385888"/>
          <p14:tracePt t="36175" x="8004175" y="1393825"/>
          <p14:tracePt t="36182" x="8004175" y="1401763"/>
          <p14:tracePt t="36190" x="8004175" y="1411288"/>
          <p14:tracePt t="36198" x="8004175" y="1427163"/>
          <p14:tracePt t="36206" x="8004175" y="1436688"/>
          <p14:tracePt t="36214" x="8004175" y="1444625"/>
          <p14:tracePt t="36221" x="8004175" y="1452563"/>
          <p14:tracePt t="36229" x="8004175" y="1462088"/>
          <p14:tracePt t="36236" x="8004175" y="1477963"/>
          <p14:tracePt t="36253" x="8004175" y="1495425"/>
          <p14:tracePt t="36260" x="8004175" y="1504950"/>
          <p14:tracePt t="36275" x="8004175" y="1512888"/>
          <p14:tracePt t="36290" x="8004175" y="1520825"/>
          <p14:tracePt t="36344" x="8004175" y="1530350"/>
          <p14:tracePt t="36374" x="8004175" y="1538288"/>
          <p14:tracePt t="36398" x="8004175" y="1546225"/>
          <p14:tracePt t="36581" x="8004175" y="1555750"/>
          <p14:tracePt t="36628" x="8004175" y="1563688"/>
          <p14:tracePt t="36688" x="8012113" y="1571625"/>
          <p14:tracePt t="36735" x="8012113" y="1581150"/>
          <p14:tracePt t="36788" x="8020050" y="1581150"/>
          <p14:tracePt t="36826" x="8029575" y="1581150"/>
          <p14:tracePt t="36834" x="8029575" y="1571625"/>
          <p14:tracePt t="36842" x="8037513" y="1571625"/>
          <p14:tracePt t="36848" x="8045450" y="1563688"/>
          <p14:tracePt t="36856" x="8045450" y="1555750"/>
          <p14:tracePt t="36867" x="8045450" y="1546225"/>
          <p14:tracePt t="36881" x="8045450" y="1512888"/>
          <p14:tracePt t="36886" x="8054975" y="1512888"/>
          <p14:tracePt t="36895" x="8054975" y="1495425"/>
          <p14:tracePt t="36908" x="8054975" y="1477963"/>
          <p14:tracePt t="36917" x="8054975" y="1462088"/>
          <p14:tracePt t="36932" x="8054975" y="1452563"/>
          <p14:tracePt t="36939" x="8062913" y="1436688"/>
          <p14:tracePt t="36954" x="8062913" y="1419225"/>
          <p14:tracePt t="36963" x="8070850" y="1419225"/>
          <p14:tracePt t="36969" x="8070850" y="1411288"/>
          <p14:tracePt t="36978" x="8070850" y="1393825"/>
          <p14:tracePt t="36993" x="8070850" y="1385888"/>
          <p14:tracePt t="37001" x="8070850" y="1368425"/>
          <p14:tracePt t="37008" x="8070850" y="1360488"/>
          <p14:tracePt t="37015" x="8070850" y="1350963"/>
          <p14:tracePt t="37023" x="8070850" y="1343025"/>
          <p14:tracePt t="37031" x="8070850" y="1325563"/>
          <p14:tracePt t="37039" x="8070850" y="1300163"/>
          <p14:tracePt t="37047" x="8070850" y="1292225"/>
          <p14:tracePt t="37054" x="8080375" y="1266825"/>
          <p14:tracePt t="37064" x="8088313" y="1241425"/>
          <p14:tracePt t="37070" x="8096250" y="1216025"/>
          <p14:tracePt t="37079" x="8096250" y="1198563"/>
          <p14:tracePt t="37086" x="8096250" y="1181100"/>
          <p14:tracePt t="37095" x="8105775" y="1163638"/>
          <p14:tracePt t="37100" x="8113713" y="1155700"/>
          <p14:tracePt t="37108" x="8113713" y="1147763"/>
          <p14:tracePt t="37116" x="8113713" y="1138238"/>
          <p14:tracePt t="37124" x="8113713" y="1130300"/>
          <p14:tracePt t="37131" x="8113713" y="1112838"/>
          <p14:tracePt t="37154" x="8113713" y="1096963"/>
          <p14:tracePt t="37162" x="8113713" y="1087438"/>
          <p14:tracePt t="37169" x="8113713" y="1079500"/>
          <p14:tracePt t="37178" x="8113713" y="1069975"/>
          <p14:tracePt t="37184" x="8113713" y="1062038"/>
          <p14:tracePt t="37192" x="8113713" y="1054100"/>
          <p14:tracePt t="37207" x="8113713" y="1044575"/>
          <p14:tracePt t="37214" x="8113713" y="1036638"/>
          <p14:tracePt t="37261" x="8105775" y="1036638"/>
          <p14:tracePt t="37286" x="8096250" y="1044575"/>
          <p14:tracePt t="37292" x="8088313" y="1054100"/>
          <p14:tracePt t="37308" x="8088313" y="1062038"/>
          <p14:tracePt t="37315" x="8080375" y="1069975"/>
          <p14:tracePt t="37330" x="8070850" y="1087438"/>
          <p14:tracePt t="37340" x="8070850" y="1096963"/>
          <p14:tracePt t="37354" x="8070850" y="1104900"/>
          <p14:tracePt t="37362" x="8062913" y="1104900"/>
          <p14:tracePt t="37378" x="8062913" y="1122363"/>
          <p14:tracePt t="37392" x="8062913" y="1130300"/>
          <p14:tracePt t="37408" x="8062913" y="1138238"/>
          <p14:tracePt t="37423" x="8062913" y="1147763"/>
          <p14:tracePt t="37460" x="8062913" y="1155700"/>
          <p14:tracePt t="37606" x="8062913" y="1173163"/>
          <p14:tracePt t="37697" x="8062913" y="1181100"/>
          <p14:tracePt t="37713" x="8062913" y="1189038"/>
          <p14:tracePt t="37743" x="8062913" y="1198563"/>
          <p14:tracePt t="37758" x="8062913" y="1206500"/>
          <p14:tracePt t="37774" x="8062913" y="1216025"/>
          <p14:tracePt t="37796" x="8062913" y="1223963"/>
          <p14:tracePt t="37819" x="8062913" y="1231900"/>
          <p14:tracePt t="37850" x="8062913" y="1241425"/>
          <p14:tracePt t="37857" x="8062913" y="1249363"/>
          <p14:tracePt t="37872" x="8062913" y="1257300"/>
          <p14:tracePt t="37888" x="8062913" y="1266825"/>
          <p14:tracePt t="37903" x="8062913" y="1274763"/>
          <p14:tracePt t="37919" x="8062913" y="1292225"/>
          <p14:tracePt t="37926" x="8062913" y="1300163"/>
          <p14:tracePt t="37942" x="8062913" y="1317625"/>
          <p14:tracePt t="37949" x="8062913" y="1325563"/>
          <p14:tracePt t="37957" x="8062913" y="1343025"/>
          <p14:tracePt t="37964" x="8062913" y="1350963"/>
          <p14:tracePt t="37973" x="8062913" y="1360488"/>
          <p14:tracePt t="37980" x="8062913" y="1385888"/>
          <p14:tracePt t="37988" x="8062913" y="1401763"/>
          <p14:tracePt t="38003" x="8062913" y="1419225"/>
          <p14:tracePt t="38012" x="8062913" y="1427163"/>
          <p14:tracePt t="38018" x="8062913" y="1436688"/>
          <p14:tracePt t="38028" x="8062913" y="1444625"/>
          <p14:tracePt t="38034" x="8062913" y="1452563"/>
          <p14:tracePt t="38041" x="8062913" y="1462088"/>
          <p14:tracePt t="38049" x="8062913" y="1470025"/>
          <p14:tracePt t="38072" x="8062913" y="1477963"/>
          <p14:tracePt t="38086" x="8062913" y="1487488"/>
          <p14:tracePt t="38095" x="8062913" y="1495425"/>
          <p14:tracePt t="38109" x="8062913" y="1504950"/>
          <p14:tracePt t="38117" x="8062913" y="1512888"/>
          <p14:tracePt t="38133" x="8062913" y="1530350"/>
          <p14:tracePt t="38141" x="8062913" y="1538288"/>
          <p14:tracePt t="38164" x="8062913" y="1546225"/>
          <p14:tracePt t="38181" x="8062913" y="1555750"/>
          <p14:tracePt t="38249" x="8062913" y="1563688"/>
          <p14:tracePt t="38340" x="8062913" y="1571625"/>
          <p14:tracePt t="38371" x="8062913" y="1581150"/>
          <p14:tracePt t="38476" x="8062913" y="1571625"/>
          <p14:tracePt t="38484" x="8062913" y="1563688"/>
          <p14:tracePt t="38492" x="8070850" y="1555750"/>
          <p14:tracePt t="38500" x="8070850" y="1546225"/>
          <p14:tracePt t="38507" x="8080375" y="1538288"/>
          <p14:tracePt t="38515" x="8080375" y="1530350"/>
          <p14:tracePt t="38522" x="8080375" y="1520825"/>
          <p14:tracePt t="38538" x="8080375" y="1512888"/>
          <p14:tracePt t="38545" x="8088313" y="1512888"/>
          <p14:tracePt t="38553" x="8096250" y="1504950"/>
          <p14:tracePt t="38569" x="8096250" y="1495425"/>
          <p14:tracePt t="38577" x="8113713" y="1495425"/>
          <p14:tracePt t="38584" x="8121650" y="1495425"/>
          <p14:tracePt t="38591" x="8131175" y="1504950"/>
          <p14:tracePt t="38599" x="8164513" y="1520825"/>
          <p14:tracePt t="38607" x="8207375" y="1546225"/>
          <p14:tracePt t="38614" x="8240713" y="1571625"/>
          <p14:tracePt t="38622" x="8291513" y="1614488"/>
          <p14:tracePt t="38629" x="8343900" y="1657350"/>
          <p14:tracePt t="38637" x="8402638" y="1700213"/>
          <p14:tracePt t="38645" x="8462963" y="1751013"/>
          <p14:tracePt t="38652" x="8513763" y="1793875"/>
          <p14:tracePt t="38660" x="8564563" y="1860550"/>
          <p14:tracePt t="38669" x="8605838" y="1911350"/>
          <p14:tracePt t="38681" x="8648700" y="1971675"/>
          <p14:tracePt t="38685" x="8691563" y="2039938"/>
          <p14:tracePt t="38696" x="8724900" y="2098675"/>
          <p14:tracePt t="38700" x="8750300" y="2159000"/>
          <p14:tracePt t="38707" x="8777288" y="2227263"/>
          <p14:tracePt t="38714" x="8793163" y="2311400"/>
          <p14:tracePt t="38721" x="8818563" y="2413000"/>
          <p14:tracePt t="38730" x="8853488" y="2541588"/>
          <p14:tracePt t="38736" x="8878888" y="2668588"/>
          <p14:tracePt t="38745" x="8904288" y="2813050"/>
          <p14:tracePt t="38752" x="8929688" y="2990850"/>
          <p14:tracePt t="38760" x="8955088" y="3211513"/>
          <p14:tracePt t="38767" x="8997950" y="3408363"/>
          <p14:tracePt t="38774" x="9013825" y="3594100"/>
          <p14:tracePt t="38782" x="9023350" y="3748088"/>
          <p14:tracePt t="38790" x="9048750" y="3892550"/>
          <p14:tracePt t="38797" x="9048750" y="4044950"/>
          <p14:tracePt t="38805" x="9056688" y="4171950"/>
          <p14:tracePt t="38813" x="9056688" y="4300538"/>
          <p14:tracePt t="38820" x="9039225" y="4410075"/>
          <p14:tracePt t="38829" x="9023350" y="4529138"/>
          <p14:tracePt t="38836" x="8997950" y="4640263"/>
          <p14:tracePt t="38844" x="8963025" y="4749800"/>
          <p14:tracePt t="38850" x="8929688" y="4860925"/>
          <p14:tracePt t="38860" x="8894763" y="4987925"/>
          <p14:tracePt t="38866" x="8861425" y="5106988"/>
          <p14:tracePt t="38874" x="8810625" y="5243513"/>
          <p14:tracePt t="38881" x="8785225" y="5380038"/>
          <p14:tracePt t="38890" x="8742363" y="5514975"/>
          <p14:tracePt t="38896" x="8709025" y="5616575"/>
          <p14:tracePt t="38904" x="8674100" y="5702300"/>
          <p14:tracePt t="38914" x="8640763" y="5778500"/>
          <p14:tracePt t="38919" x="8605838" y="5829300"/>
          <p14:tracePt t="38927" x="8589963" y="5854700"/>
          <p14:tracePt t="38933" x="8572500" y="5905500"/>
          <p14:tracePt t="39257" x="8539163" y="5922963"/>
          <p14:tracePt t="39265" x="8504238" y="5922963"/>
          <p14:tracePt t="39272" x="8462963" y="5948363"/>
          <p14:tracePt t="39279" x="8428038" y="5957888"/>
          <p14:tracePt t="39288" x="8394700" y="5957888"/>
          <p14:tracePt t="39296" x="8369300" y="5965825"/>
          <p14:tracePt t="39303" x="8343900" y="5973763"/>
          <p14:tracePt t="39310" x="8318500" y="5983288"/>
          <p14:tracePt t="39317" x="8301038" y="5991225"/>
          <p14:tracePt t="39326" x="8291513" y="5991225"/>
          <p14:tracePt t="39332" x="8275638" y="5991225"/>
          <p14:tracePt t="39343" x="8266113" y="5991225"/>
          <p14:tracePt t="39347" x="8258175" y="5991225"/>
          <p14:tracePt t="39363" x="8240713" y="5991225"/>
          <p14:tracePt t="39386" x="8232775" y="5983288"/>
          <p14:tracePt t="39394" x="8224838" y="5973763"/>
          <p14:tracePt t="39416" x="8224838" y="5965825"/>
          <p14:tracePt t="39425" x="8224838" y="5957888"/>
          <p14:tracePt t="39432" x="8224838" y="5948363"/>
          <p14:tracePt t="39448" x="8224838" y="5940425"/>
          <p14:tracePt t="39462" x="8224838" y="5932488"/>
          <p14:tracePt t="39478" x="8232775" y="5922963"/>
          <p14:tracePt t="39494" x="8232775" y="5915025"/>
          <p14:tracePt t="39517" x="8240713" y="5915025"/>
          <p14:tracePt t="39526" x="8240713" y="5905500"/>
          <p14:tracePt t="39531" x="8250238" y="5905500"/>
          <p14:tracePt t="39578" x="8258175" y="5905500"/>
          <p14:tracePt t="39655" x="8258175" y="5915025"/>
          <p14:tracePt t="39679" x="8258175" y="5922963"/>
          <p14:tracePt t="39739" x="8250238" y="5922963"/>
          <p14:tracePt t="39746" x="8240713" y="5932488"/>
          <p14:tracePt t="39762" x="8232775" y="5932488"/>
          <p14:tracePt t="39769" x="8224838" y="5932488"/>
          <p14:tracePt t="39778" x="8215313" y="5932488"/>
          <p14:tracePt t="39785" x="8199438" y="5932488"/>
          <p14:tracePt t="39794" x="8189913" y="5932488"/>
          <p14:tracePt t="39800" x="8174038" y="5932488"/>
          <p14:tracePt t="39809" x="8147050" y="5932488"/>
          <p14:tracePt t="39815" x="8139113" y="5932488"/>
          <p14:tracePt t="39823" x="8113713" y="5932488"/>
          <p14:tracePt t="39831" x="8096250" y="5932488"/>
          <p14:tracePt t="39846" x="8088313" y="5932488"/>
          <p14:tracePt t="39853" x="8080375" y="5932488"/>
          <p14:tracePt t="39907" x="8088313" y="5932488"/>
          <p14:tracePt t="39922" x="8096250" y="5932488"/>
          <p14:tracePt t="39930" x="8105775" y="5932488"/>
          <p14:tracePt t="39946" x="8113713" y="5932488"/>
          <p14:tracePt t="39961" x="8121650" y="5932488"/>
          <p14:tracePt t="39977" x="8139113" y="5932488"/>
          <p14:tracePt t="39990" x="8156575" y="5932488"/>
          <p14:tracePt t="39998" x="8174038" y="5932488"/>
          <p14:tracePt t="40006" x="8189913" y="5948363"/>
          <p14:tracePt t="40014" x="8207375" y="5948363"/>
          <p14:tracePt t="40020" x="8224838" y="5948363"/>
          <p14:tracePt t="40028" x="8250238" y="5948363"/>
          <p14:tracePt t="40036" x="8266113" y="5948363"/>
          <p14:tracePt t="40044" x="8283575" y="5957888"/>
          <p14:tracePt t="40051" x="8301038" y="5957888"/>
          <p14:tracePt t="40060" x="8308975" y="5957888"/>
          <p14:tracePt t="40066" x="8318500" y="5957888"/>
          <p14:tracePt t="40075" x="8326438" y="5957888"/>
          <p14:tracePt t="40143" x="8318500" y="5957888"/>
          <p14:tracePt t="40158" x="8308975" y="5957888"/>
          <p14:tracePt t="40166" x="8301038" y="5957888"/>
          <p14:tracePt t="40174" x="8291513" y="5957888"/>
          <p14:tracePt t="40182" x="8275638" y="5957888"/>
          <p14:tracePt t="40190" x="8266113" y="5957888"/>
          <p14:tracePt t="40197" x="8250238" y="5957888"/>
          <p14:tracePt t="40205" x="8224838" y="5957888"/>
          <p14:tracePt t="40212" x="8207375" y="5957888"/>
          <p14:tracePt t="40220" x="8199438" y="5957888"/>
          <p14:tracePt t="40228" x="8189913" y="5957888"/>
          <p14:tracePt t="40235" x="8174038" y="5957888"/>
          <p14:tracePt t="40251" x="8164513" y="5957888"/>
          <p14:tracePt t="40335" x="8174038" y="5957888"/>
          <p14:tracePt t="40350" x="8181975" y="5940425"/>
          <p14:tracePt t="40365" x="8199438" y="5940425"/>
          <p14:tracePt t="40380" x="8215313" y="5940425"/>
          <p14:tracePt t="40388" x="8224838" y="5940425"/>
          <p14:tracePt t="40395" x="8240713" y="5948363"/>
          <p14:tracePt t="40404" x="8250238" y="5948363"/>
          <p14:tracePt t="40411" x="8258175" y="5948363"/>
          <p14:tracePt t="40417" x="8275638" y="5948363"/>
          <p14:tracePt t="40426" x="8283575" y="5948363"/>
          <p14:tracePt t="40433" x="8291513" y="5948363"/>
          <p14:tracePt t="40442" x="8301038" y="5948363"/>
          <p14:tracePt t="40511" x="8291513" y="5948363"/>
          <p14:tracePt t="40518" x="8283575" y="5948363"/>
          <p14:tracePt t="40534" x="8266113" y="5948363"/>
          <p14:tracePt t="40549" x="8250238" y="5940425"/>
          <p14:tracePt t="40557" x="8232775" y="5940425"/>
          <p14:tracePt t="40572" x="8224838" y="5940425"/>
          <p14:tracePt t="40580" x="8215313" y="5940425"/>
          <p14:tracePt t="40664" x="8224838" y="5940425"/>
          <p14:tracePt t="40697" x="8232775" y="5940425"/>
          <p14:tracePt t="40717" x="8240713" y="5940425"/>
          <p14:tracePt t="41045" x="8240713" y="5795963"/>
          <p14:tracePt t="41053" x="8189913" y="5565775"/>
          <p14:tracePt t="41060" x="8147050" y="5345113"/>
          <p14:tracePt t="41068" x="8113713" y="5099050"/>
          <p14:tracePt t="41076" x="8088313" y="4937125"/>
          <p14:tracePt t="41083" x="8062913" y="4741863"/>
          <p14:tracePt t="41091" x="8054975" y="4589463"/>
          <p14:tracePt t="41099" x="8037513" y="4435475"/>
          <p14:tracePt t="41108" x="8037513" y="4291013"/>
          <p14:tracePt t="41114" x="8037513" y="4164013"/>
          <p14:tracePt t="41122" x="8037513" y="4044950"/>
          <p14:tracePt t="41129" x="8037513" y="3917950"/>
          <p14:tracePt t="41137" x="8054975" y="3790950"/>
          <p14:tracePt t="41144" x="8070850" y="3671888"/>
          <p14:tracePt t="41152" x="8088313" y="3527425"/>
          <p14:tracePt t="41160" x="8113713" y="3398838"/>
          <p14:tracePt t="41167" x="8147050" y="3254375"/>
          <p14:tracePt t="41176" x="8189913" y="3109913"/>
          <p14:tracePt t="41183" x="8207375" y="2974975"/>
          <p14:tracePt t="41191" x="8232775" y="2846388"/>
          <p14:tracePt t="41198" x="8266113" y="2701925"/>
          <p14:tracePt t="41208" x="8283575" y="2574925"/>
          <p14:tracePt t="41214" x="8301038" y="2473325"/>
          <p14:tracePt t="41221" x="8301038" y="2387600"/>
          <p14:tracePt t="41229" x="8318500" y="2311400"/>
          <p14:tracePt t="41237" x="8318500" y="2268538"/>
          <p14:tracePt t="41244" x="8318500" y="2235200"/>
          <p14:tracePt t="41252" x="8318500" y="2209800"/>
          <p14:tracePt t="41260" x="8318500" y="2200275"/>
          <p14:tracePt t="41267" x="8318500" y="2184400"/>
          <p14:tracePt t="41282" x="8308975" y="2174875"/>
          <p14:tracePt t="41574" x="8308975" y="2090738"/>
          <p14:tracePt t="41583" x="8308975" y="1963738"/>
          <p14:tracePt t="41589" x="8301038" y="1844675"/>
          <p14:tracePt t="41597" x="8283575" y="1741488"/>
          <p14:tracePt t="41604" x="8266113" y="1657350"/>
          <p14:tracePt t="41613" x="8250238" y="1581150"/>
          <p14:tracePt t="41620" x="8240713" y="1520825"/>
          <p14:tracePt t="41628" x="8232775" y="1477963"/>
          <p14:tracePt t="41634" x="8224838" y="1444625"/>
          <p14:tracePt t="41643" x="8224838" y="1427163"/>
          <p14:tracePt t="41651" x="8215313" y="1401763"/>
          <p14:tracePt t="41657" x="8207375" y="1376363"/>
          <p14:tracePt t="41664" x="8207375" y="1360488"/>
          <p14:tracePt t="41672" x="8207375" y="1350963"/>
          <p14:tracePt t="41680" x="8207375" y="1343025"/>
          <p14:tracePt t="41688" x="8199438" y="1325563"/>
          <p14:tracePt t="41695" x="8189913" y="1317625"/>
          <p14:tracePt t="41703" x="8189913" y="1308100"/>
          <p14:tracePt t="41710" x="8181975" y="1300163"/>
          <p14:tracePt t="41726" x="8181975" y="1292225"/>
          <p14:tracePt t="41741" x="8174038" y="1292225"/>
          <p14:tracePt t="41764" x="8174038" y="1282700"/>
          <p14:tracePt t="41834" x="8164513" y="1282700"/>
          <p14:tracePt t="41849" x="8164513" y="1292225"/>
          <p14:tracePt t="41857" x="8156575" y="1292225"/>
          <p14:tracePt t="41879" x="8156575" y="1308100"/>
          <p14:tracePt t="41887" x="8156575" y="1317625"/>
          <p14:tracePt t="41895" x="8156575" y="1333500"/>
          <p14:tracePt t="41902" x="8156575" y="1368425"/>
          <p14:tracePt t="41910" x="8156575" y="1401763"/>
          <p14:tracePt t="41917" x="8156575" y="1427163"/>
          <p14:tracePt t="41924" x="8156575" y="1470025"/>
          <p14:tracePt t="41932" x="8156575" y="1530350"/>
          <p14:tracePt t="41941" x="8156575" y="1571625"/>
          <p14:tracePt t="41948" x="8156575" y="1622425"/>
          <p14:tracePt t="41957" x="8174038" y="1665288"/>
          <p14:tracePt t="41962" x="8174038" y="1690688"/>
          <p14:tracePt t="41970" x="8174038" y="1716088"/>
          <p14:tracePt t="41978" x="8174038" y="1733550"/>
          <p14:tracePt t="41985" x="8174038" y="1751013"/>
          <p14:tracePt t="42001" x="8174038" y="1758950"/>
          <p14:tracePt t="42314" x="8275638" y="1758950"/>
          <p14:tracePt t="42321" x="8445500" y="1758950"/>
          <p14:tracePt t="42329" x="8623300" y="1758950"/>
          <p14:tracePt t="42337" x="8853488" y="1758950"/>
          <p14:tracePt t="42345" x="9142413" y="1827213"/>
          <p14:tracePt t="42352" x="9439275" y="1860550"/>
          <p14:tracePt t="42359" x="9745663" y="1911350"/>
          <p14:tracePt t="42367" x="10025063" y="1963738"/>
          <p14:tracePt t="42375" x="10220325" y="2005013"/>
          <p14:tracePt t="42383" x="10390188" y="2039938"/>
          <p14:tracePt t="42391" x="10534650" y="2073275"/>
          <p14:tracePt t="42398" x="10663238" y="2098675"/>
          <p14:tracePt t="42406" x="10721975" y="2108200"/>
          <p14:tracePt t="42413" x="10747375" y="2124075"/>
          <p14:tracePt t="42421" x="10764838" y="2133600"/>
          <p14:tracePt t="42428" x="10772775" y="2141538"/>
          <p14:tracePt t="42743" x="10815638" y="2090738"/>
          <p14:tracePt t="42749" x="10866438" y="2039938"/>
          <p14:tracePt t="42757" x="10917238" y="1989138"/>
          <p14:tracePt t="42765" x="10952163" y="1946275"/>
          <p14:tracePt t="42774" x="10968038" y="1911350"/>
          <p14:tracePt t="42781" x="10993438" y="1895475"/>
          <p14:tracePt t="42789" x="11002963" y="1885950"/>
          <p14:tracePt t="42796" x="11010900" y="1878013"/>
          <p14:tracePt t="42804" x="11010900" y="1870075"/>
          <p14:tracePt t="42849" x="11010900" y="1860550"/>
          <p14:tracePt t="42865" x="11018838" y="1852613"/>
          <p14:tracePt t="42873" x="11018838" y="1844675"/>
          <p14:tracePt t="42880" x="11028363" y="1844675"/>
          <p14:tracePt t="42889" x="11028363" y="1827213"/>
          <p14:tracePt t="42895" x="11028363" y="1819275"/>
          <p14:tracePt t="42911" x="11028363" y="1809750"/>
          <p14:tracePt t="42918" x="11028363" y="1801813"/>
          <p14:tracePt t="42934" x="11028363" y="1784350"/>
          <p14:tracePt t="42949" x="11028363" y="1776413"/>
          <p14:tracePt t="42964" x="11028363" y="1766888"/>
          <p14:tracePt t="42986" x="11028363" y="1758950"/>
          <p14:tracePt t="43071" x="11028363" y="1751013"/>
          <p14:tracePt t="43087" x="11028363" y="1741488"/>
          <p14:tracePt t="43102" x="11036300" y="1741488"/>
          <p14:tracePt t="43111" x="11036300" y="1733550"/>
          <p14:tracePt t="43118" x="11044238" y="1733550"/>
          <p14:tracePt t="43125" x="11061700" y="1725613"/>
          <p14:tracePt t="43133" x="11071225" y="1708150"/>
          <p14:tracePt t="43141" x="11087100" y="1700213"/>
          <p14:tracePt t="43148" x="11104563" y="1682750"/>
          <p14:tracePt t="43156" x="11129963" y="1674813"/>
          <p14:tracePt t="43164" x="11147425" y="1665288"/>
          <p14:tracePt t="43171" x="11163300" y="1649413"/>
          <p14:tracePt t="43178" x="11188700" y="1639888"/>
          <p14:tracePt t="43186" x="11215688" y="1622425"/>
          <p14:tracePt t="43194" x="11223625" y="1614488"/>
          <p14:tracePt t="43201" x="11249025" y="1606550"/>
          <p14:tracePt t="43210" x="11274425" y="1597025"/>
          <p14:tracePt t="43217" x="11291888" y="1597025"/>
          <p14:tracePt t="43225" x="11299825" y="1597025"/>
          <p14:tracePt t="43233" x="11307763" y="1597025"/>
          <p14:tracePt t="43241" x="11325225" y="1589088"/>
          <p14:tracePt t="43248" x="11333163" y="1589088"/>
          <p14:tracePt t="43257" x="11342688" y="1589088"/>
          <p14:tracePt t="43263" x="11350625" y="1581150"/>
          <p14:tracePt t="43277" x="11360150" y="1581150"/>
          <p14:tracePt t="43392" x="11350625" y="1581150"/>
          <p14:tracePt t="43698" x="11360150" y="1581150"/>
          <p14:tracePt t="43706" x="11376025" y="1581150"/>
          <p14:tracePt t="43722" x="11393488" y="1581150"/>
          <p14:tracePt t="43736" x="11401425" y="1581150"/>
          <p14:tracePt t="43744" x="11410950" y="1581150"/>
          <p14:tracePt t="43752" x="11418888" y="1581150"/>
          <p14:tracePt t="43758" x="11426825" y="1581150"/>
          <p14:tracePt t="43766" x="11444288" y="1581150"/>
          <p14:tracePt t="43774" x="11452225" y="1581150"/>
          <p14:tracePt t="43782" x="11469688" y="1581150"/>
          <p14:tracePt t="43790" x="11477625" y="1581150"/>
          <p14:tracePt t="43797" x="11495088" y="1581150"/>
          <p14:tracePt t="43806" x="11503025" y="1581150"/>
          <p14:tracePt t="43824" x="11512550" y="1581150"/>
          <p14:tracePt t="43828" x="11520488" y="1581150"/>
          <p14:tracePt t="43837" x="11530013" y="1581150"/>
          <p14:tracePt t="43866" x="11537950" y="1581150"/>
          <p14:tracePt t="43881" x="11545888" y="1589088"/>
          <p14:tracePt t="43897" x="11555413" y="1589088"/>
          <p14:tracePt t="43912" x="11563350" y="1589088"/>
          <p14:tracePt t="43921" x="11580813" y="1589088"/>
          <p14:tracePt t="43942" x="11588750" y="1589088"/>
          <p14:tracePt t="43966" x="11596688" y="1589088"/>
          <p14:tracePt t="43996" x="11606213" y="1589088"/>
          <p14:tracePt t="44019" x="11614150" y="1589088"/>
          <p14:tracePt t="44027" x="11622088" y="1589088"/>
          <p14:tracePt t="44035" x="11631613" y="1589088"/>
          <p14:tracePt t="44042" x="11639550" y="1589088"/>
          <p14:tracePt t="44058" x="11647488" y="1589088"/>
          <p14:tracePt t="44065" x="11657013" y="1589088"/>
          <p14:tracePt t="44089" x="11664950" y="1606550"/>
          <p14:tracePt t="44104" x="11674475" y="1606550"/>
          <p14:tracePt t="44134" x="11682413" y="1606550"/>
          <p14:tracePt t="44158" x="11690350" y="1606550"/>
          <p14:tracePt t="49183" x="11631613" y="1606550"/>
          <p14:tracePt t="49191" x="11530013" y="1606550"/>
          <p14:tracePt t="49200" x="11418888" y="1614488"/>
          <p14:tracePt t="49206" x="11299825" y="1614488"/>
          <p14:tracePt t="49214" x="11172825" y="1614488"/>
          <p14:tracePt t="49222" x="11061700" y="1614488"/>
          <p14:tracePt t="49229" x="10960100" y="1614488"/>
          <p14:tracePt t="49237" x="10866438" y="1614488"/>
          <p14:tracePt t="49245" x="10756900" y="1614488"/>
          <p14:tracePt t="49252" x="10663238" y="1614488"/>
          <p14:tracePt t="49260" x="10569575" y="1614488"/>
          <p14:tracePt t="49268" x="10475913" y="1606550"/>
          <p14:tracePt t="49275" x="10390188" y="1589088"/>
          <p14:tracePt t="49285" x="10306050" y="1581150"/>
          <p14:tracePt t="49291" x="10204450" y="1581150"/>
          <p14:tracePt t="49298" x="10118725" y="1581150"/>
          <p14:tracePt t="49306" x="10034588" y="1581150"/>
          <p14:tracePt t="49314" x="9940925" y="1581150"/>
          <p14:tracePt t="49321" x="9864725" y="1581150"/>
          <p14:tracePt t="49329" x="9804400" y="1581150"/>
          <p14:tracePt t="49337" x="9745663" y="1597025"/>
          <p14:tracePt t="49344" x="9685338" y="1606550"/>
          <p14:tracePt t="49353" x="9626600" y="1606550"/>
          <p14:tracePt t="49360" x="9566275" y="1614488"/>
          <p14:tracePt t="49368" x="9507538" y="1622425"/>
          <p14:tracePt t="49375" x="9464675" y="1631950"/>
          <p14:tracePt t="49384" x="9405938" y="1639888"/>
          <p14:tracePt t="49390" x="9345613" y="1649413"/>
          <p14:tracePt t="49398" x="9302750" y="1665288"/>
          <p14:tracePt t="49405" x="9244013" y="1665288"/>
          <p14:tracePt t="49413" x="9209088" y="1682750"/>
          <p14:tracePt t="49420" x="9158288" y="1682750"/>
          <p14:tracePt t="49429" x="9132888" y="1682750"/>
          <p14:tracePt t="49436" x="9099550" y="1700213"/>
          <p14:tracePt t="49444" x="9074150" y="1700213"/>
          <p14:tracePt t="49452" x="9048750" y="1700213"/>
          <p14:tracePt t="49459" x="9023350" y="1700213"/>
          <p14:tracePt t="49467" x="8997950" y="1700213"/>
          <p14:tracePt t="49474" x="8972550" y="1700213"/>
          <p14:tracePt t="49482" x="8955088" y="1700213"/>
          <p14:tracePt t="49490" x="8937625" y="1708150"/>
          <p14:tracePt t="49497" x="8912225" y="1708150"/>
          <p14:tracePt t="49505" x="8904288" y="1708150"/>
          <p14:tracePt t="49512" x="8878888" y="1708150"/>
          <p14:tracePt t="49521" x="8861425" y="1716088"/>
          <p14:tracePt t="49528" x="8853488" y="1716088"/>
          <p14:tracePt t="49536" x="8836025" y="1716088"/>
          <p14:tracePt t="49543" x="8818563" y="1716088"/>
          <p14:tracePt t="49551" x="8810625" y="1725613"/>
          <p14:tracePt t="49558" x="8793163" y="1725613"/>
          <p14:tracePt t="49566" x="8785225" y="1725613"/>
          <p14:tracePt t="49574" x="8767763" y="1725613"/>
          <p14:tracePt t="49581" x="8750300" y="1725613"/>
          <p14:tracePt t="49589" x="8742363" y="1725613"/>
          <p14:tracePt t="49596" x="8716963" y="1725613"/>
          <p14:tracePt t="49604" x="8699500" y="1725613"/>
          <p14:tracePt t="49612" x="8683625" y="1725613"/>
          <p14:tracePt t="49620" x="8666163" y="1725613"/>
          <p14:tracePt t="49627" x="8658225" y="1725613"/>
          <p14:tracePt t="49636" x="8640763" y="1725613"/>
          <p14:tracePt t="49642" x="8623300" y="1725613"/>
          <p14:tracePt t="49652" x="8615363" y="1725613"/>
          <p14:tracePt t="49658" x="8597900" y="1725613"/>
          <p14:tracePt t="49666" x="8580438" y="1725613"/>
          <p14:tracePt t="49673" x="8572500" y="1725613"/>
          <p14:tracePt t="49681" x="8555038" y="1725613"/>
          <p14:tracePt t="50071" x="8513763" y="1725613"/>
          <p14:tracePt t="50080" x="8488363" y="1733550"/>
          <p14:tracePt t="50088" x="8445500" y="1733550"/>
          <p14:tracePt t="50094" x="8428038" y="1741488"/>
          <p14:tracePt t="50102" x="8402638" y="1751013"/>
          <p14:tracePt t="50109" x="8377238" y="1751013"/>
          <p14:tracePt t="50117" x="8359775" y="1751013"/>
          <p14:tracePt t="50124" x="8343900" y="1766888"/>
          <p14:tracePt t="50135" x="8326438" y="1766888"/>
          <p14:tracePt t="50139" x="8301038" y="1766888"/>
          <p14:tracePt t="50154" x="8291513" y="1776413"/>
          <p14:tracePt t="50170" x="8283575" y="1776413"/>
          <p14:tracePt t="50270" x="8275638" y="1776413"/>
          <p14:tracePt t="50308" x="8275638" y="1784350"/>
          <p14:tracePt t="50323" x="8275638" y="1793875"/>
          <p14:tracePt t="50827" x="8258175" y="1793875"/>
          <p14:tracePt t="50835" x="8240713" y="1801813"/>
          <p14:tracePt t="50842" x="8224838" y="1801813"/>
          <p14:tracePt t="50852" x="8207375" y="1819275"/>
          <p14:tracePt t="50857" x="8199438" y="1819275"/>
          <p14:tracePt t="50867" x="8189913" y="1819275"/>
          <p14:tracePt t="50873" x="8181975" y="1819275"/>
          <p14:tracePt t="50880" x="8174038" y="1835150"/>
          <p14:tracePt t="50901" x="8164513" y="1835150"/>
          <p14:tracePt t="50903" x="8156575" y="1835150"/>
          <p14:tracePt t="50911" x="8147050" y="1835150"/>
          <p14:tracePt t="50934" x="8139113" y="1835150"/>
          <p14:tracePt t="50941" x="8131175" y="1844675"/>
          <p14:tracePt t="51599" x="8139113" y="1844675"/>
          <p14:tracePt t="51607" x="8147050" y="1844675"/>
          <p14:tracePt t="51617" x="8156575" y="1852613"/>
          <p14:tracePt t="51622" x="8174038" y="1852613"/>
          <p14:tracePt t="51630" x="8181975" y="1852613"/>
          <p14:tracePt t="51637" x="8189913" y="1852613"/>
          <p14:tracePt t="51645" x="8199438" y="1852613"/>
          <p14:tracePt t="51661" x="8207375" y="1852613"/>
          <p14:tracePt t="51684" x="8215313" y="1860550"/>
          <p14:tracePt t="52049" x="8215313" y="1870075"/>
          <p14:tracePt t="52541" x="8215313" y="1878013"/>
          <p14:tracePt t="52547" x="8215313" y="1903413"/>
          <p14:tracePt t="52555" x="8215313" y="1928813"/>
          <p14:tracePt t="52563" x="8215313" y="1946275"/>
          <p14:tracePt t="52572" x="8215313" y="1971675"/>
          <p14:tracePt t="52577" x="8215313" y="1989138"/>
          <p14:tracePt t="52586" x="8215313" y="2005013"/>
          <p14:tracePt t="52593" x="8215313" y="2022475"/>
          <p14:tracePt t="52601" x="8215313" y="2039938"/>
          <p14:tracePt t="52609" x="8215313" y="2055813"/>
          <p14:tracePt t="52617" x="8215313" y="2073275"/>
          <p14:tracePt t="52623" x="8215313" y="2090738"/>
          <p14:tracePt t="52639" x="8215313" y="2098675"/>
          <p14:tracePt t="52648" x="8215313" y="2116138"/>
          <p14:tracePt t="52661" x="8215313" y="2124075"/>
          <p14:tracePt t="52677" x="8215313" y="2133600"/>
          <p14:tracePt t="52700" x="8215313" y="2141538"/>
          <p14:tracePt t="52715" x="8215313" y="2149475"/>
          <p14:tracePt t="52732" x="8215313" y="2159000"/>
          <p14:tracePt t="52776" x="8215313" y="2166938"/>
          <p14:tracePt t="52869" x="8215313" y="2149475"/>
          <p14:tracePt t="52876" x="8215313" y="2133600"/>
          <p14:tracePt t="52885" x="8215313" y="2124075"/>
          <p14:tracePt t="52891" x="8215313" y="2098675"/>
          <p14:tracePt t="52899" x="8215313" y="2090738"/>
          <p14:tracePt t="52906" x="8215313" y="2073275"/>
          <p14:tracePt t="52915" x="8215313" y="2055813"/>
          <p14:tracePt t="52922" x="8215313" y="2047875"/>
          <p14:tracePt t="52929" x="8215313" y="2039938"/>
          <p14:tracePt t="52937" x="8215313" y="2030413"/>
          <p14:tracePt t="52952" x="8215313" y="2014538"/>
          <p14:tracePt t="52960" x="8215313" y="2005013"/>
          <p14:tracePt t="52975" x="8215313" y="1997075"/>
          <p14:tracePt t="52983" x="8215313" y="1989138"/>
          <p14:tracePt t="52990" x="8215313" y="1979613"/>
          <p14:tracePt t="52998" x="8215313" y="1971675"/>
          <p14:tracePt t="53005" x="8215313" y="1954213"/>
          <p14:tracePt t="53014" x="8215313" y="1946275"/>
          <p14:tracePt t="53021" x="8215313" y="1928813"/>
          <p14:tracePt t="53028" x="8215313" y="1911350"/>
          <p14:tracePt t="53036" x="8215313" y="1903413"/>
          <p14:tracePt t="53043" x="8215313" y="1885950"/>
          <p14:tracePt t="53051" x="8224838" y="1878013"/>
          <p14:tracePt t="53067" x="8224838" y="1860550"/>
          <p14:tracePt t="53082" x="8224838" y="1844675"/>
          <p14:tracePt t="53190" x="8224838" y="1852613"/>
          <p14:tracePt t="53197" x="8215313" y="1852613"/>
          <p14:tracePt t="53212" x="8207375" y="1852613"/>
          <p14:tracePt t="53220" x="8199438" y="1870075"/>
          <p14:tracePt t="53250" x="8189913" y="1870075"/>
          <p14:tracePt t="53258" x="8181975" y="1870075"/>
          <p14:tracePt t="53290" x="8174038" y="1870075"/>
          <p14:tracePt t="53294" x="8174038" y="1878013"/>
          <p14:tracePt t="53663" x="8164513" y="1878013"/>
          <p14:tracePt t="53679" x="8156575" y="1878013"/>
          <p14:tracePt t="53999" x="8156575" y="1885950"/>
          <p14:tracePt t="54015" x="8156575" y="1895475"/>
          <p14:tracePt t="54022" x="8156575" y="1903413"/>
          <p14:tracePt t="54030" x="8156575" y="1911350"/>
          <p14:tracePt t="54045" x="8156575" y="1920875"/>
          <p14:tracePt t="54053" x="8156575" y="1928813"/>
          <p14:tracePt t="54068" x="8156575" y="1938338"/>
          <p14:tracePt t="54076" x="8156575" y="1946275"/>
          <p14:tracePt t="54083" x="8156575" y="1954213"/>
          <p14:tracePt t="54099" x="8156575" y="1963738"/>
          <p14:tracePt t="54114" x="8156575" y="1971675"/>
          <p14:tracePt t="54137" x="8156575" y="1979613"/>
          <p14:tracePt t="54160" x="8156575" y="1989138"/>
          <p14:tracePt t="54176" x="8156575" y="1997075"/>
          <p14:tracePt t="54207" x="8156575" y="2005013"/>
          <p14:tracePt t="54221" x="8156575" y="2014538"/>
          <p14:tracePt t="54252" x="8156575" y="2022475"/>
          <p14:tracePt t="54260" x="8156575" y="2030413"/>
          <p14:tracePt t="54275" x="8156575" y="2039938"/>
          <p14:tracePt t="54306" x="8156575" y="2047875"/>
          <p14:tracePt t="54329" x="8156575" y="2055813"/>
          <p14:tracePt t="54450" x="8164513" y="2055813"/>
          <p14:tracePt t="54466" x="8174038" y="2055813"/>
          <p14:tracePt t="54565" x="8181975" y="2055813"/>
          <p14:tracePt t="54589" x="8181975" y="2047875"/>
          <p14:tracePt t="54627" x="8181975" y="2039938"/>
          <p14:tracePt t="54649" x="8181975" y="2030413"/>
          <p14:tracePt t="54656" x="8181975" y="2022475"/>
          <p14:tracePt t="54672" x="8181975" y="2014538"/>
          <p14:tracePt t="54679" x="8181975" y="2005013"/>
          <p14:tracePt t="54694" x="8181975" y="1997075"/>
          <p14:tracePt t="54702" x="8181975" y="1989138"/>
          <p14:tracePt t="54711" x="8181975" y="1979613"/>
          <p14:tracePt t="54726" x="8189913" y="1963738"/>
          <p14:tracePt t="54732" x="8189913" y="1954213"/>
          <p14:tracePt t="54741" x="8189913" y="1946275"/>
          <p14:tracePt t="54748" x="8189913" y="1938338"/>
          <p14:tracePt t="54756" x="8189913" y="1928813"/>
          <p14:tracePt t="54764" x="8199438" y="1928813"/>
          <p14:tracePt t="54771" x="8199438" y="1920875"/>
          <p14:tracePt t="54778" x="8207375" y="1911350"/>
          <p14:tracePt t="54795" x="8207375" y="1903413"/>
          <p14:tracePt t="54802" x="8207375" y="1895475"/>
          <p14:tracePt t="54809" x="8215313" y="1895475"/>
          <p14:tracePt t="54817" x="8215313" y="1885950"/>
          <p14:tracePt t="54825" x="8215313" y="1878013"/>
          <p14:tracePt t="54832" x="8215313" y="1870075"/>
          <p14:tracePt t="54848" x="8215313" y="1860550"/>
          <p14:tracePt t="54855" x="8215313" y="1852613"/>
          <p14:tracePt t="54870" x="8224838" y="1844675"/>
          <p14:tracePt t="54886" x="8224838" y="1835150"/>
          <p14:tracePt t="54916" x="8224838" y="1827213"/>
          <p14:tracePt t="54970" x="8224838" y="1835150"/>
          <p14:tracePt t="54978" x="8215313" y="1835150"/>
          <p14:tracePt t="54993" x="8207375" y="1844675"/>
          <p14:tracePt t="55002" x="8199438" y="1844675"/>
          <p14:tracePt t="55016" x="8199438" y="1852613"/>
          <p14:tracePt t="55024" x="8189913" y="1860550"/>
          <p14:tracePt t="55031" x="8181975" y="1860550"/>
          <p14:tracePt t="55039" x="8181975" y="1870075"/>
          <p14:tracePt t="55054" x="8181975" y="1878013"/>
          <p14:tracePt t="55063" x="8181975" y="1885950"/>
          <p14:tracePt t="55069" x="8174038" y="1885950"/>
          <p14:tracePt t="55077" x="8174038" y="1895475"/>
          <p14:tracePt t="55084" x="8164513" y="1895475"/>
          <p14:tracePt t="55093" x="8164513" y="1903413"/>
          <p14:tracePt t="55131" x="8164513" y="1911350"/>
          <p14:tracePt t="55146" x="8164513" y="1920875"/>
          <p14:tracePt t="55169" x="8164513" y="1928813"/>
          <p14:tracePt t="55184" x="8164513" y="1938338"/>
          <p14:tracePt t="55199" x="8164513" y="1946275"/>
          <p14:tracePt t="55537" x="8250238" y="1954213"/>
          <p14:tracePt t="55545" x="8359775" y="1979613"/>
          <p14:tracePt t="55556" x="8504238" y="1997075"/>
          <p14:tracePt t="55559" x="8632825" y="2022475"/>
          <p14:tracePt t="55567" x="8793163" y="2047875"/>
          <p14:tracePt t="55574" x="8947150" y="2065338"/>
          <p14:tracePt t="55582" x="9150350" y="2090738"/>
          <p14:tracePt t="55589" x="9353550" y="2098675"/>
          <p14:tracePt t="55598" x="9523413" y="2124075"/>
          <p14:tracePt t="55604" x="9677400" y="2141538"/>
          <p14:tracePt t="55612" x="9786938" y="2149475"/>
          <p14:tracePt t="55620" x="9906000" y="2174875"/>
          <p14:tracePt t="55630" x="9991725" y="2192338"/>
          <p14:tracePt t="55635" x="10110788" y="2217738"/>
          <p14:tracePt t="55642" x="10194925" y="2243138"/>
          <p14:tracePt t="55649" x="10255250" y="2268538"/>
          <p14:tracePt t="55657" x="10306050" y="2293938"/>
          <p14:tracePt t="55665" x="10313988" y="2303463"/>
          <p14:tracePt t="55673" x="10331450" y="2319338"/>
          <p14:tracePt t="55682" x="10331450" y="2328863"/>
          <p14:tracePt t="55687" x="10331450" y="2336800"/>
          <p14:tracePt t="55964" x="10390188" y="2336800"/>
          <p14:tracePt t="55971" x="10450513" y="2336800"/>
          <p14:tracePt t="55980" x="10509250" y="2336800"/>
          <p14:tracePt t="55986" x="10552113" y="2336800"/>
          <p14:tracePt t="55994" x="10612438" y="2336800"/>
          <p14:tracePt t="56001" x="10671175" y="2336800"/>
          <p14:tracePt t="56013" x="10714038" y="2336800"/>
          <p14:tracePt t="56017" x="10772775" y="2336800"/>
          <p14:tracePt t="56025" x="10823575" y="2336800"/>
          <p14:tracePt t="56032" x="10883900" y="2336800"/>
          <p14:tracePt t="56040" x="10926763" y="2336800"/>
          <p14:tracePt t="56047" x="10985500" y="2336800"/>
          <p14:tracePt t="56055" x="11028363" y="2336800"/>
          <p14:tracePt t="56064" x="11096625" y="2362200"/>
          <p14:tracePt t="56071" x="11163300" y="2362200"/>
          <p14:tracePt t="56078" x="11223625" y="2379663"/>
          <p14:tracePt t="56086" x="11282363" y="2379663"/>
          <p14:tracePt t="56096" x="11350625" y="2379663"/>
          <p14:tracePt t="56101" x="11401425" y="2397125"/>
          <p14:tracePt t="56109" x="11469688" y="2397125"/>
          <p14:tracePt t="56116" x="11545888" y="2397125"/>
          <p14:tracePt t="56124" x="11588750" y="2405063"/>
          <p14:tracePt t="56131" x="11647488" y="2405063"/>
          <p14:tracePt t="56139" x="11690350" y="2405063"/>
          <p14:tracePt t="56147" x="11741150" y="2422525"/>
          <p14:tracePt t="56155" x="11758613" y="2422525"/>
          <p14:tracePt t="56162" x="11791950" y="2422525"/>
          <p14:tracePt t="56170" x="11809413" y="2422525"/>
          <p14:tracePt t="56178" x="11818938" y="2422525"/>
          <p14:tracePt t="56185" x="11844338" y="2422525"/>
          <p14:tracePt t="56192" x="11860213" y="2422525"/>
          <p14:tracePt t="56208" x="11877675" y="2422525"/>
          <p14:tracePt t="56215" x="11885613" y="2422525"/>
          <p14:tracePt t="56606" x="11903075" y="2422525"/>
          <p14:tracePt t="56613" x="11903075" y="2405063"/>
          <p14:tracePt t="56629" x="11903075" y="2397125"/>
          <p14:tracePt t="56637" x="11903075" y="2387600"/>
          <p14:tracePt t="56644" x="11911013" y="2379663"/>
          <p14:tracePt t="56651" x="11911013" y="2371725"/>
          <p14:tracePt t="56662" x="11911013" y="2362200"/>
          <p14:tracePt t="56667" x="11920538" y="2362200"/>
          <p14:tracePt t="56675" x="11920538" y="2344738"/>
          <p14:tracePt t="56682" x="11920538" y="2336800"/>
          <p14:tracePt t="56700" x="11920538" y="2328863"/>
          <p14:tracePt t="56706" x="11920538" y="2319338"/>
          <p14:tracePt t="56716" x="11920538" y="2311400"/>
          <p14:tracePt t="56730" x="11920538" y="2303463"/>
          <p14:tracePt t="56737" x="11911013" y="2293938"/>
          <p14:tracePt t="56751" x="11911013" y="2286000"/>
          <p14:tracePt t="56761" x="11903075" y="2278063"/>
          <p14:tracePt t="56767" x="11895138" y="2268538"/>
          <p14:tracePt t="56775" x="11895138" y="2260600"/>
          <p14:tracePt t="56789" x="11885613" y="2252663"/>
          <p14:tracePt t="56798" x="11877675" y="2252663"/>
          <p14:tracePt t="56805" x="11877675" y="2243138"/>
          <p14:tracePt t="56815" x="11869738" y="2235200"/>
          <p14:tracePt t="56820" x="11860213" y="2235200"/>
          <p14:tracePt t="56828" x="11852275" y="2235200"/>
          <p14:tracePt t="56835" x="11852275" y="2227263"/>
          <p14:tracePt t="56851" x="11844338" y="2227263"/>
          <p14:tracePt t="56858" x="11834813" y="2227263"/>
          <p14:tracePt t="56889" x="11826875" y="2227263"/>
          <p14:tracePt t="56896" x="11818938" y="2227263"/>
          <p14:tracePt t="56904" x="11809413" y="2227263"/>
          <p14:tracePt t="56912" x="11809413" y="2235200"/>
          <p14:tracePt t="56927" x="11801475" y="2243138"/>
          <p14:tracePt t="56943" x="11791950" y="2243138"/>
          <p14:tracePt t="56950" x="11791950" y="2252663"/>
          <p14:tracePt t="56957" x="11791950" y="2260600"/>
          <p14:tracePt t="56966" x="11776075" y="2260600"/>
          <p14:tracePt t="56973" x="11766550" y="2268538"/>
          <p14:tracePt t="56981" x="11766550" y="2278063"/>
          <p14:tracePt t="56988" x="11766550" y="2286000"/>
          <p14:tracePt t="56996" x="11750675" y="2286000"/>
          <p14:tracePt t="57003" x="11741150" y="2293938"/>
          <p14:tracePt t="57012" x="11741150" y="2303463"/>
          <p14:tracePt t="57019" x="11715750" y="2311400"/>
          <p14:tracePt t="57028" x="11690350" y="2319338"/>
          <p14:tracePt t="57034" x="11682413" y="2319338"/>
          <p14:tracePt t="57043" x="11647488" y="2328863"/>
          <p14:tracePt t="57050" x="11614150" y="2328863"/>
          <p14:tracePt t="57057" x="11580813" y="2336800"/>
          <p14:tracePt t="57065" x="11537950" y="2336800"/>
          <p14:tracePt t="57073" x="11495088" y="2336800"/>
          <p14:tracePt t="57081" x="11452225" y="2336800"/>
          <p14:tracePt t="57088" x="11393488" y="2336800"/>
          <p14:tracePt t="57096" x="11317288" y="2336800"/>
          <p14:tracePt t="57103" x="11266488" y="2336800"/>
          <p14:tracePt t="57112" x="11206163" y="2328863"/>
          <p14:tracePt t="57119" x="11147425" y="2328863"/>
          <p14:tracePt t="57128" x="11087100" y="2319338"/>
          <p14:tracePt t="57134" x="11036300" y="2311400"/>
          <p14:tracePt t="57143" x="11010900" y="2311400"/>
          <p14:tracePt t="57149" x="10968038" y="2311400"/>
          <p14:tracePt t="57156" x="10942638" y="2303463"/>
          <p14:tracePt t="57164" x="10909300" y="2303463"/>
          <p14:tracePt t="57173" x="10874375" y="2303463"/>
          <p14:tracePt t="57179" x="10858500" y="2303463"/>
          <p14:tracePt t="57188" x="10841038" y="2303463"/>
          <p14:tracePt t="57195" x="10823575" y="2303463"/>
          <p14:tracePt t="57203" x="10798175" y="2303463"/>
          <p14:tracePt t="57210" x="10772775" y="2303463"/>
          <p14:tracePt t="57218" x="10756900" y="2303463"/>
          <p14:tracePt t="57226" x="10739438" y="2303463"/>
          <p14:tracePt t="57234" x="10721975" y="2303463"/>
          <p14:tracePt t="57241" x="10704513" y="2303463"/>
          <p14:tracePt t="57248" x="10696575" y="2303463"/>
          <p14:tracePt t="57256" x="10679113" y="2303463"/>
          <p14:tracePt t="57272" x="10671175" y="2303463"/>
          <p14:tracePt t="57372" x="10688638" y="2303463"/>
          <p14:tracePt t="57379" x="10696575" y="2303463"/>
          <p14:tracePt t="57387" x="10696575" y="2293938"/>
          <p14:tracePt t="57396" x="10714038" y="2293938"/>
          <p14:tracePt t="57402" x="10714038" y="2286000"/>
          <p14:tracePt t="57412" x="10721975" y="2286000"/>
          <p14:tracePt t="57418" x="10729913" y="2286000"/>
          <p14:tracePt t="57427" x="10747375" y="2286000"/>
          <p14:tracePt t="57441" x="10764838" y="2286000"/>
          <p14:tracePt t="57448" x="10782300" y="2286000"/>
          <p14:tracePt t="57455" x="10798175" y="2286000"/>
          <p14:tracePt t="57464" x="10823575" y="2293938"/>
          <p14:tracePt t="57471" x="10858500" y="2293938"/>
          <p14:tracePt t="57479" x="10891838" y="2303463"/>
          <p14:tracePt t="57486" x="10917238" y="2311400"/>
          <p14:tracePt t="57501" x="10952163" y="2319338"/>
          <p14:tracePt t="57502" x="10993438" y="2319338"/>
          <p14:tracePt t="57512" x="11028363" y="2328863"/>
          <p14:tracePt t="57517" x="11061700" y="2336800"/>
          <p14:tracePt t="57525" x="11087100" y="2336800"/>
          <p14:tracePt t="57533" x="11129963" y="2344738"/>
          <p14:tracePt t="57539" x="11155363" y="2344738"/>
          <p14:tracePt t="57547" x="11180763" y="2354263"/>
          <p14:tracePt t="57555" x="11206163" y="2354263"/>
          <p14:tracePt t="57562" x="11241088" y="2354263"/>
          <p14:tracePt t="57570" x="11266488" y="2354263"/>
          <p14:tracePt t="57578" x="11274425" y="2362200"/>
          <p14:tracePt t="57585" x="11299825" y="2362200"/>
          <p14:tracePt t="57594" x="11325225" y="2371725"/>
          <p14:tracePt t="57600" x="11333163" y="2371725"/>
          <p14:tracePt t="57609" x="11360150" y="2379663"/>
          <p14:tracePt t="57616" x="11368088" y="2379663"/>
          <p14:tracePt t="57623" x="11376025" y="2379663"/>
          <p14:tracePt t="57631" x="11385550" y="2379663"/>
          <p14:tracePt t="57637" x="11393488" y="2379663"/>
          <p14:tracePt t="57654" x="11410950" y="2379663"/>
          <p14:tracePt t="57661" x="11418888" y="2379663"/>
          <p14:tracePt t="57669" x="11426825" y="2379663"/>
          <p14:tracePt t="57677" x="11444288" y="2379663"/>
          <p14:tracePt t="57694" x="11461750" y="2379663"/>
          <p14:tracePt t="57700" x="11477625" y="2379663"/>
          <p14:tracePt t="57716" x="11495088" y="2379663"/>
          <p14:tracePt t="57730" x="11512550" y="2379663"/>
          <p14:tracePt t="57738" x="11520488" y="2379663"/>
          <p14:tracePt t="57756" x="11530013" y="2379663"/>
          <p14:tracePt t="57769" x="11537950" y="2379663"/>
          <p14:tracePt t="57777" x="11545888" y="2379663"/>
          <p14:tracePt t="57800" x="11555413" y="2379663"/>
          <p14:tracePt t="57807" x="11563350" y="2371725"/>
          <p14:tracePt t="57830" x="11563350" y="2362200"/>
          <p14:tracePt t="57837" x="11571288" y="2362200"/>
          <p14:tracePt t="57869" x="11580813" y="2362200"/>
          <p14:tracePt t="58005" x="11571288" y="2362200"/>
          <p14:tracePt t="58096" x="11563350" y="2362200"/>
          <p14:tracePt t="60949" x="11563350" y="2354263"/>
          <p14:tracePt t="61003" x="11563350" y="2362200"/>
          <p14:tracePt t="61026" x="11555413" y="2387600"/>
          <p14:tracePt t="61034" x="11537950" y="2422525"/>
          <p14:tracePt t="61041" x="11520488" y="2455863"/>
          <p14:tracePt t="61049" x="11512550" y="2516188"/>
          <p14:tracePt t="61057" x="11503025" y="2557463"/>
          <p14:tracePt t="61064" x="11495088" y="2617788"/>
          <p14:tracePt t="61072" x="11495088" y="2660650"/>
          <p14:tracePt t="61079" x="11495088" y="2711450"/>
          <p14:tracePt t="61087" x="11495088" y="2752725"/>
          <p14:tracePt t="61095" x="11495088" y="2795588"/>
          <p14:tracePt t="61102" x="11495088" y="2838450"/>
          <p14:tracePt t="61111" x="11495088" y="2871788"/>
          <p14:tracePt t="61118" x="11495088" y="2897188"/>
          <p14:tracePt t="61126" x="11495088" y="2922588"/>
          <p14:tracePt t="61132" x="11495088" y="2940050"/>
          <p14:tracePt t="61142" x="11495088" y="2949575"/>
          <p14:tracePt t="61148" x="11495088" y="2957513"/>
          <p14:tracePt t="61157" x="11495088" y="2965450"/>
          <p14:tracePt t="61185" x="11495088" y="2974975"/>
          <p14:tracePt t="61208" x="11495088" y="2982913"/>
          <p14:tracePt t="61332" x="11495088" y="2974975"/>
          <p14:tracePt t="61340" x="11503025" y="2974975"/>
          <p14:tracePt t="61355" x="11520488" y="2965450"/>
          <p14:tracePt t="61362" x="11537950" y="2949575"/>
          <p14:tracePt t="61370" x="11555413" y="2940050"/>
          <p14:tracePt t="61379" x="11588750" y="2922588"/>
          <p14:tracePt t="61384" x="11614150" y="2914650"/>
          <p14:tracePt t="61393" x="11657013" y="2897188"/>
          <p14:tracePt t="61399" x="11682413" y="2889250"/>
          <p14:tracePt t="61409" x="11707813" y="2871788"/>
          <p14:tracePt t="61415" x="11733213" y="2871788"/>
          <p14:tracePt t="61424" x="11750675" y="2863850"/>
          <p14:tracePt t="61430" x="11766550" y="2855913"/>
          <p14:tracePt t="61440" x="11776075" y="2846388"/>
          <p14:tracePt t="61445" x="11791950" y="2846388"/>
          <p14:tracePt t="61453" x="11791950" y="2838450"/>
          <p14:tracePt t="61468" x="11801475" y="2838450"/>
          <p14:tracePt t="61514" x="11801475" y="2830513"/>
          <p14:tracePt t="61539" x="11801475" y="2820988"/>
          <p14:tracePt t="61577" x="11801475" y="2813050"/>
          <p14:tracePt t="61593" x="11801475" y="2805113"/>
          <p14:tracePt t="61610" x="11801475" y="2795588"/>
          <p14:tracePt t="61614" x="11791950" y="2795588"/>
          <p14:tracePt t="61630" x="11784013" y="2795588"/>
          <p14:tracePt t="61638" x="11776075" y="2795588"/>
          <p14:tracePt t="61653" x="11766550" y="2795588"/>
          <p14:tracePt t="61662" x="11758613" y="2795588"/>
          <p14:tracePt t="61669" x="11758613" y="2787650"/>
          <p14:tracePt t="61677" x="11750675" y="2787650"/>
          <p14:tracePt t="61684" x="11741150" y="2787650"/>
          <p14:tracePt t="61693" x="11733213" y="2787650"/>
          <p14:tracePt t="61714" x="11725275" y="2787650"/>
          <p14:tracePt t="61721" x="11715750" y="2787650"/>
          <p14:tracePt t="82579" x="11715750" y="2770188"/>
          <p14:tracePt t="82586" x="11715750" y="2736850"/>
          <p14:tracePt t="82594" x="11715750" y="2693988"/>
          <p14:tracePt t="82602" x="11715750" y="2660650"/>
          <p14:tracePt t="82611" x="11715750" y="2633663"/>
          <p14:tracePt t="82617" x="11715750" y="2574925"/>
          <p14:tracePt t="82625" x="11707813" y="2516188"/>
          <p14:tracePt t="82631" x="11707813" y="2463800"/>
          <p14:tracePt t="82640" x="11707813" y="2379663"/>
          <p14:tracePt t="82646" x="11690350" y="2286000"/>
          <p14:tracePt t="82655" x="11657013" y="2174875"/>
          <p14:tracePt t="82661" x="11622088" y="2055813"/>
          <p14:tracePt t="82669" x="11580813" y="1928813"/>
          <p14:tracePt t="82678" x="11537950" y="1809750"/>
          <p14:tracePt t="82686" x="11477625" y="1674813"/>
          <p14:tracePt t="82695" x="11418888" y="1563688"/>
          <p14:tracePt t="82701" x="11333163" y="1436688"/>
          <p14:tracePt t="82710" x="11241088" y="1317625"/>
          <p14:tracePt t="82716" x="11129963" y="1206500"/>
          <p14:tracePt t="82723" x="11002963" y="1096963"/>
          <p14:tracePt t="82730" x="10858500" y="985838"/>
          <p14:tracePt t="82739" x="10663238" y="884238"/>
          <p14:tracePt t="82746" x="10467975" y="781050"/>
          <p14:tracePt t="82754" x="10255250" y="688975"/>
          <p14:tracePt t="82761" x="10093325" y="620713"/>
          <p14:tracePt t="82770" x="9966325" y="560388"/>
          <p14:tracePt t="82776" x="9829800" y="519113"/>
          <p14:tracePt t="82784" x="9710738" y="466725"/>
          <p14:tracePt t="82792" x="9601200" y="433388"/>
          <p14:tracePt t="82800" x="9507538" y="400050"/>
          <p14:tracePt t="82809" x="9421813" y="374650"/>
          <p14:tracePt t="82814" x="9380538" y="365125"/>
          <p14:tracePt t="82823" x="9353550" y="365125"/>
          <p14:tracePt t="83104" x="9261475" y="339725"/>
          <p14:tracePt t="83111" x="9158288" y="306388"/>
          <p14:tracePt t="83121" x="9056688" y="271463"/>
          <p14:tracePt t="83128" x="8947150" y="246063"/>
          <p14:tracePt t="83137" x="8853488" y="212725"/>
          <p14:tracePt t="83144" x="8767763" y="203200"/>
          <p14:tracePt t="83152" x="8683625" y="195263"/>
          <p14:tracePt t="83159" x="8589963" y="177800"/>
          <p14:tracePt t="83167" x="8521700" y="177800"/>
          <p14:tracePt t="84795" x="8488363" y="534988"/>
          <p14:tracePt t="84803" x="8547100" y="603250"/>
          <p14:tracePt t="84810" x="8615363" y="679450"/>
          <p14:tracePt t="84818" x="8691563" y="747713"/>
          <p14:tracePt t="84825" x="8750300" y="815975"/>
          <p14:tracePt t="84833" x="8810625" y="866775"/>
          <p14:tracePt t="84840" x="8878888" y="909638"/>
          <p14:tracePt t="84848" x="8937625" y="952500"/>
          <p14:tracePt t="84857" x="9005888" y="993775"/>
          <p14:tracePt t="84863" x="9064625" y="1028700"/>
          <p14:tracePt t="84872" x="9124950" y="1062038"/>
          <p14:tracePt t="84879" x="9193213" y="1087438"/>
          <p14:tracePt t="84887" x="9244013" y="1104900"/>
          <p14:tracePt t="84894" x="9277350" y="1130300"/>
          <p14:tracePt t="84901" x="9320213" y="1138238"/>
          <p14:tracePt t="84908" x="9353550" y="1147763"/>
          <p14:tracePt t="84917" x="9388475" y="1163638"/>
          <p14:tracePt t="84924" x="9413875" y="1163638"/>
          <p14:tracePt t="84933" x="9439275" y="1181100"/>
          <p14:tracePt t="84939" x="9447213" y="1181100"/>
          <p14:tracePt t="84947" x="9464675" y="1181100"/>
          <p14:tracePt t="84963" x="9472613" y="1181100"/>
          <p14:tracePt t="84979" x="9482138" y="1181100"/>
          <p14:tracePt t="85276" x="9447213" y="1189038"/>
          <p14:tracePt t="85284" x="9388475" y="1216025"/>
          <p14:tracePt t="85292" x="9328150" y="1231900"/>
          <p14:tracePt t="85299" x="9277350" y="1249363"/>
          <p14:tracePt t="85307" x="9244013" y="1266825"/>
          <p14:tracePt t="85314" x="9209088" y="1274763"/>
          <p14:tracePt t="85322" x="9175750" y="1300163"/>
          <p14:tracePt t="85329" x="9150350" y="1300163"/>
          <p14:tracePt t="85338" x="9132888" y="1308100"/>
          <p14:tracePt t="85344" x="9117013" y="1325563"/>
          <p14:tracePt t="85354" x="9107488" y="1333500"/>
          <p14:tracePt t="85360" x="9099550" y="1343025"/>
          <p14:tracePt t="85383" x="9091613" y="1343025"/>
          <p14:tracePt t="85390" x="9091613" y="1350963"/>
          <p14:tracePt t="85444" x="9091613" y="1360488"/>
          <p14:tracePt t="85482" x="9099550" y="1368425"/>
          <p14:tracePt t="85490" x="9107488" y="1368425"/>
          <p14:tracePt t="85497" x="9117013" y="1368425"/>
          <p14:tracePt t="85505" x="9142413" y="1368425"/>
          <p14:tracePt t="85513" x="9167813" y="1368425"/>
          <p14:tracePt t="85522" x="9183688" y="1368425"/>
          <p14:tracePt t="85528" x="9218613" y="1368425"/>
          <p14:tracePt t="85536" x="9251950" y="1368425"/>
          <p14:tracePt t="85543" x="9294813" y="1368425"/>
          <p14:tracePt t="85553" x="9337675" y="1368425"/>
          <p14:tracePt t="85558" x="9380538" y="1368425"/>
          <p14:tracePt t="85566" x="9439275" y="1368425"/>
          <p14:tracePt t="85573" x="9472613" y="1368425"/>
          <p14:tracePt t="85581" x="9515475" y="1376363"/>
          <p14:tracePt t="85589" x="9550400" y="1376363"/>
          <p14:tracePt t="85597" x="9591675" y="1385888"/>
          <p14:tracePt t="85605" x="9626600" y="1393825"/>
          <p14:tracePt t="85612" x="9659938" y="1401763"/>
          <p14:tracePt t="85620" x="9702800" y="1401763"/>
          <p14:tracePt t="85627" x="9736138" y="1401763"/>
          <p14:tracePt t="85636" x="9779000" y="1401763"/>
          <p14:tracePt t="85643" x="9821863" y="1411288"/>
          <p14:tracePt t="85651" x="9855200" y="1419225"/>
          <p14:tracePt t="85658" x="9915525" y="1436688"/>
          <p14:tracePt t="85665" x="9974263" y="1444625"/>
          <p14:tracePt t="85673" x="10034588" y="1452563"/>
          <p14:tracePt t="85682" x="10101263" y="1462088"/>
          <p14:tracePt t="85688" x="10161588" y="1470025"/>
          <p14:tracePt t="85696" x="10220325" y="1477963"/>
          <p14:tracePt t="85705" x="10280650" y="1477963"/>
          <p14:tracePt t="85711" x="10323513" y="1477963"/>
          <p14:tracePt t="85720" x="10374313" y="1495425"/>
          <p14:tracePt t="85724" x="10407650" y="1495425"/>
          <p14:tracePt t="86163" x="10374313" y="1495425"/>
          <p14:tracePt t="86171" x="10298113" y="1495425"/>
          <p14:tracePt t="86179" x="10212388" y="1495425"/>
          <p14:tracePt t="86187" x="10126663" y="1495425"/>
          <p14:tracePt t="86194" x="10042525" y="1495425"/>
          <p14:tracePt t="86204" x="9956800" y="1495425"/>
          <p14:tracePt t="86209" x="9872663" y="1512888"/>
          <p14:tracePt t="86221" x="9796463" y="1512888"/>
          <p14:tracePt t="86224" x="9702800" y="1512888"/>
          <p14:tracePt t="86231" x="9609138" y="1520825"/>
          <p14:tracePt t="86239" x="9515475" y="1520825"/>
          <p14:tracePt t="86247" x="9431338" y="1538288"/>
          <p14:tracePt t="86254" x="9353550" y="1538288"/>
          <p14:tracePt t="86262" x="9286875" y="1546225"/>
          <p14:tracePt t="86269" x="9226550" y="1546225"/>
          <p14:tracePt t="86278" x="9167813" y="1555750"/>
          <p14:tracePt t="86286" x="9124950" y="1555750"/>
          <p14:tracePt t="86293" x="9064625" y="1555750"/>
          <p14:tracePt t="86304" x="9031288" y="1555750"/>
          <p14:tracePt t="86308" x="8988425" y="1555750"/>
          <p14:tracePt t="86315" x="8955088" y="1555750"/>
          <p14:tracePt t="86323" x="8937625" y="1563688"/>
          <p14:tracePt t="86331" x="8912225" y="1563688"/>
          <p14:tracePt t="86338" x="8886825" y="1563688"/>
          <p14:tracePt t="86347" x="8878888" y="1571625"/>
          <p14:tracePt t="86355" x="8869363" y="1571625"/>
          <p14:tracePt t="86361" x="8843963" y="1571625"/>
          <p14:tracePt t="86377" x="8836025" y="1571625"/>
          <p14:tracePt t="86387" x="8828088" y="1571625"/>
          <p14:tracePt t="86392" x="8818563" y="1571625"/>
          <p14:tracePt t="86499" x="8828088" y="1571625"/>
          <p14:tracePt t="86506" x="8836025" y="1563688"/>
          <p14:tracePt t="86522" x="8861425" y="1563688"/>
          <p14:tracePt t="86529" x="8869363" y="1563688"/>
          <p14:tracePt t="86538" x="8894763" y="1563688"/>
          <p14:tracePt t="86545" x="8921750" y="1563688"/>
          <p14:tracePt t="86553" x="8947150" y="1563688"/>
          <p14:tracePt t="86561" x="8980488" y="1563688"/>
          <p14:tracePt t="86569" x="9023350" y="1563688"/>
          <p14:tracePt t="86575" x="9082088" y="1563688"/>
          <p14:tracePt t="86586" x="9124950" y="1571625"/>
          <p14:tracePt t="86590" x="9158288" y="1571625"/>
          <p14:tracePt t="86599" x="9201150" y="1571625"/>
          <p14:tracePt t="86606" x="9251950" y="1589088"/>
          <p14:tracePt t="86613" x="9294813" y="1589088"/>
          <p14:tracePt t="86622" x="9337675" y="1589088"/>
          <p14:tracePt t="86629" x="9396413" y="1597025"/>
          <p14:tracePt t="86638" x="9439275" y="1597025"/>
          <p14:tracePt t="86644" x="9472613" y="1597025"/>
          <p14:tracePt t="86654" x="9507538" y="1597025"/>
          <p14:tracePt t="86659" x="9550400" y="1597025"/>
          <p14:tracePt t="86668" x="9566275" y="1597025"/>
          <p14:tracePt t="86675" x="9609138" y="1597025"/>
          <p14:tracePt t="86684" x="9634538" y="1597025"/>
          <p14:tracePt t="86689" x="9667875" y="1597025"/>
          <p14:tracePt t="86698" x="9694863" y="1597025"/>
          <p14:tracePt t="86705" x="9728200" y="1597025"/>
          <p14:tracePt t="86713" x="9761538" y="1597025"/>
          <p14:tracePt t="86722" x="9796463" y="1589088"/>
          <p14:tracePt t="86728" x="9839325" y="1581150"/>
          <p14:tracePt t="86737" x="9880600" y="1581150"/>
          <p14:tracePt t="86743" x="9915525" y="1571625"/>
          <p14:tracePt t="86754" x="9956800" y="1571625"/>
          <p14:tracePt t="86758" x="9991725" y="1571625"/>
          <p14:tracePt t="86769" x="10034588" y="1563688"/>
          <p14:tracePt t="86774" x="10067925" y="1563688"/>
          <p14:tracePt t="86782" x="10101263" y="1563688"/>
          <p14:tracePt t="86789" x="10136188" y="1563688"/>
          <p14:tracePt t="86798" x="10161588" y="1563688"/>
          <p14:tracePt t="86804" x="10179050" y="1563688"/>
          <p14:tracePt t="86813" x="10212388" y="1563688"/>
          <p14:tracePt t="86821" x="10237788" y="1563688"/>
          <p14:tracePt t="86827" x="10271125" y="1563688"/>
          <p14:tracePt t="86837" x="10306050" y="1563688"/>
          <p14:tracePt t="86842" x="10348913" y="1563688"/>
          <p14:tracePt t="86854" x="10382250" y="1563688"/>
          <p14:tracePt t="86858" x="10425113" y="1563688"/>
          <p14:tracePt t="86866" x="10467975" y="1563688"/>
          <p14:tracePt t="86873" x="10509250" y="1563688"/>
          <p14:tracePt t="86880" x="10544175" y="1563688"/>
          <p14:tracePt t="86900" x="10602913" y="1571625"/>
          <p14:tracePt t="86903" x="10637838" y="1571625"/>
          <p14:tracePt t="86911" x="10671175" y="1571625"/>
          <p14:tracePt t="86919" x="10704513" y="1571625"/>
          <p14:tracePt t="86926" x="10729913" y="1571625"/>
          <p14:tracePt t="86934" x="10764838" y="1571625"/>
          <p14:tracePt t="86942" x="10798175" y="1571625"/>
          <p14:tracePt t="86950" x="10833100" y="1581150"/>
          <p14:tracePt t="86957" x="10858500" y="1581150"/>
          <p14:tracePt t="86964" x="10874375" y="1581150"/>
          <p14:tracePt t="86972" x="10909300" y="1581150"/>
          <p14:tracePt t="86980" x="10934700" y="1589088"/>
          <p14:tracePt t="86988" x="10942638" y="1589088"/>
          <p14:tracePt t="86995" x="10960100" y="1597025"/>
          <p14:tracePt t="87004" x="10977563" y="1597025"/>
          <p14:tracePt t="87010" x="10977563" y="1606550"/>
          <p14:tracePt t="87018" x="10985500" y="1606550"/>
          <p14:tracePt t="87026" x="10993438" y="1606550"/>
          <p14:tracePt t="87040" x="10993438" y="1614488"/>
          <p14:tracePt t="87048" x="11002963" y="1614488"/>
          <p14:tracePt t="87056" x="11010900" y="1614488"/>
          <p14:tracePt t="87071" x="11018838" y="1614488"/>
          <p14:tracePt t="87087" x="11028363" y="1614488"/>
          <p14:tracePt t="87102" x="11036300" y="1614488"/>
          <p14:tracePt t="87486" x="10993438" y="1614488"/>
          <p14:tracePt t="87492" x="10909300" y="1606550"/>
          <p14:tracePt t="87501" x="10833100" y="1606550"/>
          <p14:tracePt t="87507" x="10764838" y="1589088"/>
          <p14:tracePt t="87516" x="10671175" y="1589088"/>
          <p14:tracePt t="87523" x="10585450" y="1589088"/>
          <p14:tracePt t="87530" x="10501313" y="1589088"/>
          <p14:tracePt t="87538" x="10390188" y="1589088"/>
          <p14:tracePt t="87545" x="10288588" y="1589088"/>
          <p14:tracePt t="87553" x="10194925" y="1589088"/>
          <p14:tracePt t="87561" x="10085388" y="1589088"/>
          <p14:tracePt t="87569" x="9991725" y="1606550"/>
          <p14:tracePt t="87576" x="9898063" y="1606550"/>
          <p14:tracePt t="87584" x="9796463" y="1631950"/>
          <p14:tracePt t="87591" x="9702800" y="1639888"/>
          <p14:tracePt t="87600" x="9634538" y="1649413"/>
          <p14:tracePt t="87607" x="9558338" y="1657350"/>
          <p14:tracePt t="87615" x="9498013" y="1674813"/>
          <p14:tracePt t="87622" x="9439275" y="1690688"/>
          <p14:tracePt t="87630" x="9388475" y="1708150"/>
          <p14:tracePt t="87637" x="9345613" y="1733550"/>
          <p14:tracePt t="87645" x="9294813" y="1751013"/>
          <p14:tracePt t="87653" x="9244013" y="1766888"/>
          <p14:tracePt t="87660" x="9193213" y="1801813"/>
          <p14:tracePt t="87670" x="9158288" y="1827213"/>
          <p14:tracePt t="87675" x="9124950" y="1844675"/>
          <p14:tracePt t="87684" x="9091613" y="1870075"/>
          <p14:tracePt t="87690" x="9074150" y="1895475"/>
          <p14:tracePt t="87698" x="9048750" y="1920875"/>
          <p14:tracePt t="87706" x="9023350" y="1938338"/>
          <p14:tracePt t="87713" x="9005888" y="1954213"/>
          <p14:tracePt t="87721" x="8997950" y="1979613"/>
          <p14:tracePt t="87729" x="8980488" y="2005013"/>
          <p14:tracePt t="87736" x="8972550" y="2030413"/>
          <p14:tracePt t="87744" x="8955088" y="2055813"/>
          <p14:tracePt t="87752" x="8947150" y="2073275"/>
          <p14:tracePt t="87760" x="8937625" y="2098675"/>
          <p14:tracePt t="87768" x="8921750" y="2124075"/>
          <p14:tracePt t="87775" x="8921750" y="2141538"/>
          <p14:tracePt t="87784" x="8921750" y="2159000"/>
          <p14:tracePt t="87790" x="8912225" y="2174875"/>
          <p14:tracePt t="87798" x="8912225" y="2200275"/>
          <p14:tracePt t="87805" x="8904288" y="2209800"/>
          <p14:tracePt t="87813" x="8904288" y="2227263"/>
          <p14:tracePt t="87820" x="8904288" y="2235200"/>
          <p14:tracePt t="87828" x="8904288" y="2252663"/>
          <p14:tracePt t="87836" x="8904288" y="2268538"/>
          <p14:tracePt t="87851" x="8904288" y="2303463"/>
          <p14:tracePt t="87867" x="8904288" y="2311400"/>
          <p14:tracePt t="87873" x="8904288" y="2319338"/>
          <p14:tracePt t="87882" x="8904288" y="2328863"/>
          <p14:tracePt t="87901" x="8912225" y="2344738"/>
          <p14:tracePt t="87919" x="8912225" y="2354263"/>
          <p14:tracePt t="87943" x="8921750" y="2354263"/>
          <p14:tracePt t="87981" x="8929688" y="2354263"/>
          <p14:tracePt t="88004" x="8937625" y="2354263"/>
          <p14:tracePt t="88059" x="8947150" y="2354263"/>
          <p14:tracePt t="88066" x="8955088" y="2354263"/>
          <p14:tracePt t="88082" x="8963025" y="2354263"/>
          <p14:tracePt t="88105" x="8972550" y="2344738"/>
          <p14:tracePt t="88112" x="8980488" y="2344738"/>
          <p14:tracePt t="88129" x="8988425" y="2344738"/>
          <p14:tracePt t="88136" x="9005888" y="2336800"/>
          <p14:tracePt t="88158" x="9023350" y="2336800"/>
          <p14:tracePt t="88167" x="9031288" y="2336800"/>
          <p14:tracePt t="88181" x="9039225" y="2336800"/>
          <p14:tracePt t="88188" x="9048750" y="2336800"/>
          <p14:tracePt t="88203" x="9056688" y="2336800"/>
          <p14:tracePt t="88212" x="9074150" y="2336800"/>
          <p14:tracePt t="88226" x="9091613" y="2336800"/>
          <p14:tracePt t="88235" x="9117013" y="2328863"/>
          <p14:tracePt t="88242" x="9124950" y="2328863"/>
          <p14:tracePt t="88250" x="9142413" y="2328863"/>
          <p14:tracePt t="88258" x="9167813" y="2319338"/>
          <p14:tracePt t="88266" x="9175750" y="2319338"/>
          <p14:tracePt t="88272" x="9201150" y="2319338"/>
          <p14:tracePt t="88280" x="9209088" y="2319338"/>
          <p14:tracePt t="88288" x="9236075" y="2319338"/>
          <p14:tracePt t="88295" x="9261475" y="2319338"/>
          <p14:tracePt t="88303" x="9277350" y="2319338"/>
          <p14:tracePt t="88311" x="9302750" y="2319338"/>
          <p14:tracePt t="88319" x="9328150" y="2319338"/>
          <p14:tracePt t="88326" x="9345613" y="2319338"/>
          <p14:tracePt t="88334" x="9371013" y="2319338"/>
          <p14:tracePt t="88341" x="9396413" y="2319338"/>
          <p14:tracePt t="88350" x="9421813" y="2319338"/>
          <p14:tracePt t="88357" x="9439275" y="2319338"/>
          <p14:tracePt t="88365" x="9464675" y="2319338"/>
          <p14:tracePt t="88372" x="9490075" y="2319338"/>
          <p14:tracePt t="88380" x="9515475" y="2319338"/>
          <p14:tracePt t="88388" x="9540875" y="2319338"/>
          <p14:tracePt t="88395" x="9558338" y="2319338"/>
          <p14:tracePt t="88402" x="9583738" y="2319338"/>
          <p14:tracePt t="88410" x="9617075" y="2319338"/>
          <p14:tracePt t="88418" x="9642475" y="2311400"/>
          <p14:tracePt t="88425" x="9667875" y="2311400"/>
          <p14:tracePt t="88434" x="9702800" y="2311400"/>
          <p14:tracePt t="88442" x="9728200" y="2311400"/>
          <p14:tracePt t="88449" x="9761538" y="2311400"/>
          <p14:tracePt t="88456" x="9786938" y="2311400"/>
          <p14:tracePt t="88465" x="9812338" y="2311400"/>
          <p14:tracePt t="88471" x="9847263" y="2311400"/>
          <p14:tracePt t="88479" x="9864725" y="2311400"/>
          <p14:tracePt t="88487" x="9898063" y="2311400"/>
          <p14:tracePt t="88494" x="9940925" y="2311400"/>
          <p14:tracePt t="88502" x="9966325" y="2311400"/>
          <p14:tracePt t="88509" x="10009188" y="2311400"/>
          <p14:tracePt t="88517" x="10042525" y="2311400"/>
          <p14:tracePt t="88524" x="10067925" y="2311400"/>
          <p14:tracePt t="88531" x="10110788" y="2311400"/>
          <p14:tracePt t="88539" x="10136188" y="2311400"/>
          <p14:tracePt t="88547" x="10179050" y="2311400"/>
          <p14:tracePt t="88554" x="10212388" y="2311400"/>
          <p14:tracePt t="88562" x="10237788" y="2311400"/>
          <p14:tracePt t="88569" x="10271125" y="2303463"/>
          <p14:tracePt t="88577" x="10306050" y="2303463"/>
          <p14:tracePt t="88585" x="10348913" y="2303463"/>
          <p14:tracePt t="88593" x="10374313" y="2303463"/>
          <p14:tracePt t="88600" x="10415588" y="2286000"/>
          <p14:tracePt t="88608" x="10450513" y="2286000"/>
          <p14:tracePt t="88616" x="10493375" y="2286000"/>
          <p14:tracePt t="88623" x="10501313" y="2286000"/>
          <p14:tracePt t="88631" x="10544175" y="2286000"/>
          <p14:tracePt t="88638" x="10569575" y="2286000"/>
          <p14:tracePt t="88646" x="10602913" y="2268538"/>
          <p14:tracePt t="88653" x="10637838" y="2268538"/>
          <p14:tracePt t="88661" x="10663238" y="2268538"/>
          <p14:tracePt t="88669" x="10696575" y="2268538"/>
          <p14:tracePt t="88677" x="10739438" y="2260600"/>
          <p14:tracePt t="88684" x="10782300" y="2260600"/>
          <p14:tracePt t="88692" x="10815638" y="2260600"/>
          <p14:tracePt t="88700" x="10858500" y="2252663"/>
          <p14:tracePt t="88707" x="10901363" y="2252663"/>
          <p14:tracePt t="88717" x="10952163" y="2252663"/>
          <p14:tracePt t="88722" x="10977563" y="2243138"/>
          <p14:tracePt t="88730" x="11028363" y="2243138"/>
          <p14:tracePt t="88738" x="11044238" y="2243138"/>
          <p14:tracePt t="88745" x="11079163" y="2243138"/>
          <p14:tracePt t="88753" x="11104563" y="2243138"/>
          <p14:tracePt t="88761" x="11112500" y="2243138"/>
          <p14:tracePt t="88768" x="11129963" y="2243138"/>
          <p14:tracePt t="88776" x="11137900" y="2243138"/>
          <p14:tracePt t="88784" x="11147425" y="2243138"/>
          <p14:tracePt t="88791" x="11155363" y="2243138"/>
          <p14:tracePt t="88800" x="11163300" y="2243138"/>
          <p14:tracePt t="88822" x="11172825" y="2243138"/>
          <p14:tracePt t="88861" x="11180763" y="2243138"/>
          <p14:tracePt t="88883" x="11188700" y="2243138"/>
          <p14:tracePt t="88898" x="11198225" y="2252663"/>
          <p14:tracePt t="88914" x="11206163" y="2252663"/>
          <p14:tracePt t="88967" x="11215688" y="2252663"/>
          <p14:tracePt t="89057" x="11266488" y="2252663"/>
          <p14:tracePt t="89517" x="11307763" y="2235200"/>
          <p14:tracePt t="89525" x="11376025" y="2200275"/>
          <p14:tracePt t="89534" x="11426825" y="2159000"/>
          <p14:tracePt t="89541" x="11477625" y="2116138"/>
          <p14:tracePt t="89549" x="11530013" y="2073275"/>
          <p14:tracePt t="89556" x="11580813" y="2047875"/>
          <p14:tracePt t="89564" x="11614150" y="2005013"/>
          <p14:tracePt t="89573" x="11657013" y="1971675"/>
          <p14:tracePt t="89579" x="11682413" y="1946275"/>
          <p14:tracePt t="89587" x="11707813" y="1911350"/>
          <p14:tracePt t="89594" x="11733213" y="1885950"/>
          <p14:tracePt t="89602" x="11741150" y="1870075"/>
          <p14:tracePt t="89609" x="11766550" y="1852613"/>
          <p14:tracePt t="89618" x="11791950" y="1835150"/>
          <p14:tracePt t="89624" x="11809413" y="1827213"/>
          <p14:tracePt t="89632" x="11834813" y="1819275"/>
          <p14:tracePt t="89640" x="11860213" y="1809750"/>
          <p14:tracePt t="89650" x="11895138" y="1809750"/>
          <p14:tracePt t="89655" x="11936413" y="1809750"/>
          <p14:tracePt t="89663" x="11971338" y="1809750"/>
          <p14:tracePt t="89671" x="12014200" y="1809750"/>
          <p14:tracePt t="89678" x="12065000" y="1819275"/>
          <p14:tracePt t="89685" x="12098338" y="1827213"/>
          <p14:tracePt t="89693" x="12133263" y="1852613"/>
          <p14:tracePt t="89701" x="12184063" y="1878013"/>
          <p14:tracePt t="89869" x="12174538" y="3041650"/>
          <p14:tracePt t="89882" x="12174538" y="3094038"/>
          <p14:tracePt t="89885" x="12166600" y="3109913"/>
          <p14:tracePt t="89893" x="12158663" y="3160713"/>
          <p14:tracePt t="89900" x="12133263" y="3195638"/>
          <p14:tracePt t="89910" x="12115800" y="3228975"/>
          <p14:tracePt t="89915" x="12106275" y="3254375"/>
          <p14:tracePt t="89923" x="12098338" y="3263900"/>
          <p14:tracePt t="89934" x="12090400" y="3289300"/>
          <p14:tracePt t="89938" x="12080875" y="3305175"/>
          <p14:tracePt t="89946" x="12072938" y="3314700"/>
          <p14:tracePt t="89953" x="12065000" y="3322638"/>
          <p14:tracePt t="89962" x="12047538" y="3330575"/>
          <p14:tracePt t="89968" x="12030075" y="3340100"/>
          <p14:tracePt t="89978" x="12004675" y="3348038"/>
          <p14:tracePt t="89984" x="11988800" y="3355975"/>
          <p14:tracePt t="89991" x="11961813" y="3365500"/>
          <p14:tracePt t="89998" x="11928475" y="3365500"/>
          <p14:tracePt t="90006" x="11903075" y="3365500"/>
          <p14:tracePt t="90016" x="11885613" y="3365500"/>
          <p14:tracePt t="90021" x="11860213" y="3365500"/>
          <p14:tracePt t="90030" x="11852275" y="3365500"/>
          <p14:tracePt t="90037" x="11826875" y="3365500"/>
          <p14:tracePt t="90046" x="11818938" y="3365500"/>
          <p14:tracePt t="90051" x="11809413" y="3365500"/>
          <p14:tracePt t="90060" x="11791950" y="3373438"/>
          <p14:tracePt t="90068" x="11784013" y="3373438"/>
          <p14:tracePt t="90075" x="11776075" y="3373438"/>
          <p14:tracePt t="90083" x="11758613" y="3373438"/>
          <p14:tracePt t="90090" x="11750675" y="3382963"/>
          <p14:tracePt t="90099" x="11741150" y="3382963"/>
          <p14:tracePt t="90114" x="11725275" y="3390900"/>
          <p14:tracePt t="90121" x="11715750" y="3390900"/>
          <p14:tracePt t="90136" x="11715750" y="3398838"/>
          <p14:tracePt t="90374" x="11715750" y="3382963"/>
          <p14:tracePt t="90381" x="11715750" y="3373438"/>
          <p14:tracePt t="90389" x="11715750" y="3355975"/>
          <p14:tracePt t="90397" x="11715750" y="3330575"/>
          <p14:tracePt t="90404" x="11715750" y="3289300"/>
          <p14:tracePt t="90412" x="11715750" y="3221038"/>
          <p14:tracePt t="90420" x="11715750" y="3152775"/>
          <p14:tracePt t="90428" x="11715750" y="3067050"/>
          <p14:tracePt t="90435" x="11715750" y="2982913"/>
          <p14:tracePt t="90442" x="11715750" y="2897188"/>
          <p14:tracePt t="90451" x="11715750" y="2795588"/>
          <p14:tracePt t="90458" x="11699875" y="2676525"/>
          <p14:tracePt t="90466" x="11682413" y="2549525"/>
          <p14:tracePt t="90473" x="11664950" y="2413000"/>
          <p14:tracePt t="90482" x="11622088" y="2268538"/>
          <p14:tracePt t="90489" x="11606213" y="2124075"/>
          <p14:tracePt t="90498" x="11555413" y="1979613"/>
          <p14:tracePt t="90504" x="11503025" y="1827213"/>
          <p14:tracePt t="90512" x="11426825" y="1690688"/>
          <p14:tracePt t="90519" x="11368088" y="1571625"/>
          <p14:tracePt t="90527" x="11282363" y="1452563"/>
          <p14:tracePt t="90535" x="11206163" y="1360488"/>
          <p14:tracePt t="90542" x="11112500" y="1266825"/>
          <p14:tracePt t="90551" x="11002963" y="1206500"/>
          <p14:tracePt t="90558" x="10917238" y="1138238"/>
          <p14:tracePt t="90567" x="10798175" y="1069975"/>
          <p14:tracePt t="90573" x="10688638" y="1019175"/>
          <p14:tracePt t="90582" x="10585450" y="960438"/>
          <p14:tracePt t="90589" x="10475913" y="925513"/>
          <p14:tracePt t="90596" x="10356850" y="892175"/>
          <p14:tracePt t="90603" x="10229850" y="866775"/>
          <p14:tracePt t="90611" x="10101263" y="849313"/>
          <p14:tracePt t="90618" x="9956800" y="849313"/>
          <p14:tracePt t="90626" x="9872663" y="849313"/>
          <p14:tracePt t="90635" x="9761538" y="849313"/>
          <p14:tracePt t="90640" x="9702800" y="849313"/>
          <p14:tracePt t="90957" x="9634538" y="833438"/>
          <p14:tracePt t="90965" x="9566275" y="815975"/>
          <p14:tracePt t="90973" x="9507538" y="790575"/>
          <p14:tracePt t="90981" x="9439275" y="773113"/>
          <p14:tracePt t="90985" x="9380538" y="755650"/>
          <p14:tracePt t="90993" x="9320213" y="739775"/>
          <p14:tracePt t="91001" x="9277350" y="730250"/>
          <p14:tracePt t="91009" x="9244013" y="722313"/>
          <p14:tracePt t="91016" x="9209088" y="722313"/>
          <p14:tracePt t="91024" x="9183688" y="714375"/>
          <p14:tracePt t="91032" x="9167813" y="714375"/>
          <p14:tracePt t="91039" x="9150350" y="714375"/>
          <p14:tracePt t="91047" x="9124950" y="714375"/>
          <p14:tracePt t="91055" x="9107488" y="714375"/>
          <p14:tracePt t="91064" x="9091613" y="714375"/>
          <p14:tracePt t="91070" x="9064625" y="714375"/>
          <p14:tracePt t="91078" x="9056688" y="704850"/>
          <p14:tracePt t="91085" x="9039225" y="704850"/>
          <p14:tracePt t="91094" x="9023350" y="704850"/>
          <p14:tracePt t="91100" x="9013825" y="704850"/>
          <p14:tracePt t="91109" x="8988425" y="704850"/>
          <p14:tracePt t="91116" x="8972550" y="704850"/>
          <p14:tracePt t="91124" x="8937625" y="704850"/>
          <p14:tracePt t="91132" x="8912225" y="704850"/>
          <p14:tracePt t="91138" x="8878888" y="704850"/>
          <p14:tracePt t="91148" x="8869363" y="696913"/>
          <p14:tracePt t="91154" x="8843963" y="696913"/>
          <p14:tracePt t="91164" x="8818563" y="696913"/>
          <p14:tracePt t="91169" x="8802688" y="688975"/>
          <p14:tracePt t="91177" x="8777288" y="688975"/>
          <p14:tracePt t="91185" x="8759825" y="679450"/>
          <p14:tracePt t="91192" x="8742363" y="671513"/>
          <p14:tracePt t="91200" x="8724900" y="671513"/>
          <p14:tracePt t="91208" x="8716963" y="671513"/>
          <p14:tracePt t="91216" x="8709025" y="663575"/>
          <p14:tracePt t="91223" x="8699500" y="663575"/>
          <p14:tracePt t="91233" x="8691563" y="654050"/>
          <p14:tracePt t="91238" x="8683625" y="646113"/>
          <p14:tracePt t="91247" x="8674100" y="646113"/>
          <p14:tracePt t="91254" x="8658225" y="636588"/>
          <p14:tracePt t="91261" x="8658225" y="628650"/>
          <p14:tracePt t="91269" x="8640763" y="611188"/>
          <p14:tracePt t="91277" x="8615363" y="611188"/>
          <p14:tracePt t="91284" x="8615363" y="603250"/>
          <p14:tracePt t="91292" x="8597900" y="585788"/>
          <p14:tracePt t="91299" x="8580438" y="577850"/>
          <p14:tracePt t="91306" x="8555038" y="569913"/>
          <p14:tracePt t="91322" x="8539163" y="552450"/>
          <p14:tracePt t="91331" x="8529638" y="552450"/>
          <p14:tracePt t="91338" x="8529638" y="544513"/>
          <p14:tracePt t="91346" x="8521700" y="544513"/>
          <p14:tracePt t="91353" x="8504238" y="544513"/>
          <p14:tracePt t="91360" x="8504238" y="534988"/>
          <p14:tracePt t="91376" x="8496300" y="527050"/>
          <p14:tracePt t="91383" x="8488363" y="527050"/>
          <p14:tracePt t="91399" x="8488363" y="519113"/>
          <p14:tracePt t="91407" x="8488363" y="509588"/>
          <p14:tracePt t="91415" x="8478838" y="501650"/>
          <p14:tracePt t="91432" x="8470900" y="501650"/>
          <p14:tracePt t="91436" x="8470900" y="492125"/>
          <p14:tracePt t="91452" x="8462963" y="484188"/>
          <p14:tracePt t="91475" x="8453438" y="484188"/>
          <p14:tracePt t="91483" x="8445500" y="484188"/>
          <p14:tracePt t="91514" x="8428038" y="484188"/>
          <p14:tracePt t="94855" x="8691563" y="755650"/>
          <p14:tracePt t="94863" x="8843963" y="935038"/>
          <p14:tracePt t="94869" x="9005888" y="1104900"/>
          <p14:tracePt t="94877" x="9167813" y="1266825"/>
          <p14:tracePt t="94884" x="9337675" y="1427163"/>
          <p14:tracePt t="94897" x="9490075" y="1555750"/>
          <p14:tracePt t="94900" x="9626600" y="1690688"/>
          <p14:tracePt t="94908" x="9728200" y="1801813"/>
          <p14:tracePt t="94916" x="9829800" y="1895475"/>
          <p14:tracePt t="94922" x="9923463" y="1989138"/>
          <p14:tracePt t="94932" x="9999663" y="2082800"/>
          <p14:tracePt t="94937" x="10067925" y="2149475"/>
          <p14:tracePt t="94947" x="10136188" y="2200275"/>
          <p14:tracePt t="94953" x="10194925" y="2252663"/>
          <p14:tracePt t="94960" x="10237788" y="2293938"/>
          <p14:tracePt t="94968" x="10288588" y="2336800"/>
          <p14:tracePt t="94975" x="10313988" y="2362200"/>
          <p14:tracePt t="94983" x="10348913" y="2379663"/>
          <p14:tracePt t="94990" x="10374313" y="2387600"/>
          <p14:tracePt t="94998" x="10390188" y="2405063"/>
          <p14:tracePt t="95006" x="10407650" y="2413000"/>
          <p14:tracePt t="95013" x="10425113" y="2422525"/>
          <p14:tracePt t="95021" x="10433050" y="2422525"/>
          <p14:tracePt t="95029" x="10458450" y="2422525"/>
          <p14:tracePt t="95037" x="10475913" y="2422525"/>
          <p14:tracePt t="95045" x="10483850" y="2422525"/>
          <p14:tracePt t="95052" x="10509250" y="2422525"/>
          <p14:tracePt t="95061" x="10544175" y="2413000"/>
          <p14:tracePt t="95067" x="10577513" y="2405063"/>
          <p14:tracePt t="95075" x="10612438" y="2397125"/>
          <p14:tracePt t="95082" x="10637838" y="2387600"/>
          <p14:tracePt t="95090" x="10671175" y="2379663"/>
          <p14:tracePt t="95097" x="10704513" y="2379663"/>
          <p14:tracePt t="95105" x="10739438" y="2379663"/>
          <p14:tracePt t="95114" x="10764838" y="2379663"/>
          <p14:tracePt t="95121" x="10790238" y="2379663"/>
          <p14:tracePt t="95129" x="10823575" y="2379663"/>
          <p14:tracePt t="95136" x="10848975" y="2397125"/>
          <p14:tracePt t="95145" x="10866438" y="2405063"/>
          <p14:tracePt t="95151" x="10891838" y="2413000"/>
          <p14:tracePt t="95160" x="10909300" y="2422525"/>
          <p14:tracePt t="95167" x="10917238" y="2422525"/>
          <p14:tracePt t="95174" x="10917238" y="2430463"/>
          <p14:tracePt t="95189" x="10917238" y="2447925"/>
          <p14:tracePt t="95213" x="10917238" y="2463800"/>
          <p14:tracePt t="95229" x="10901363" y="2473325"/>
          <p14:tracePt t="95236" x="10883900" y="2489200"/>
          <p14:tracePt t="95245" x="10848975" y="2516188"/>
          <p14:tracePt t="95251" x="10823575" y="2532063"/>
          <p14:tracePt t="95260" x="10807700" y="2549525"/>
          <p14:tracePt t="95266" x="10782300" y="2566988"/>
          <p14:tracePt t="95274" x="10756900" y="2582863"/>
          <p14:tracePt t="95282" x="10729913" y="2592388"/>
          <p14:tracePt t="95289" x="10721975" y="2592388"/>
          <p14:tracePt t="95313" x="10721975" y="2600325"/>
          <p14:tracePt t="95342" x="10721975" y="2608263"/>
          <p14:tracePt t="95350" x="10729913" y="2608263"/>
          <p14:tracePt t="95358" x="10756900" y="2617788"/>
          <p14:tracePt t="95365" x="10798175" y="2625725"/>
          <p14:tracePt t="95373" x="10858500" y="2651125"/>
          <p14:tracePt t="95381" x="10942638" y="2668588"/>
          <p14:tracePt t="95388" x="11044238" y="2693988"/>
          <p14:tracePt t="95398" x="11163300" y="2719388"/>
          <p14:tracePt t="95404" x="11282363" y="2736850"/>
          <p14:tracePt t="95412" x="11393488" y="2762250"/>
          <p14:tracePt t="95419" x="11495088" y="2787650"/>
          <p14:tracePt t="95428" x="11580813" y="2805113"/>
          <p14:tracePt t="95434" x="11647488" y="2830513"/>
          <p14:tracePt t="95443" x="11690350" y="2838450"/>
          <p14:tracePt t="95449" x="11715750" y="2846388"/>
          <p14:tracePt t="95458" x="11725275" y="2846388"/>
          <p14:tracePt t="95465" x="11741150" y="2846388"/>
          <p14:tracePt t="95472" x="11750675" y="2846388"/>
          <p14:tracePt t="95480" x="11750675" y="2855913"/>
          <p14:tracePt t="95504" x="11758613" y="2855913"/>
          <p14:tracePt t="95580" x="11750675" y="2855913"/>
          <p14:tracePt t="95588" x="11741150" y="2855913"/>
          <p14:tracePt t="95626" x="11733213" y="2855913"/>
          <p14:tracePt t="95647" x="11725275" y="2855913"/>
          <p14:tracePt t="95665" x="11715750" y="2855913"/>
          <p14:tracePt t="95710" x="11707813" y="2846388"/>
          <p14:tracePt t="95725" x="11699875" y="2846388"/>
          <p14:tracePt t="95733" x="11690350" y="2846388"/>
          <p14:tracePt t="95749" x="11682413" y="2838450"/>
          <p14:tracePt t="95758" x="11674475" y="2838450"/>
          <p14:tracePt t="95802" x="11664950" y="2838450"/>
          <p14:tracePt t="95816" x="11664950" y="2830513"/>
          <p14:tracePt t="95847" x="11664950" y="2820988"/>
          <p14:tracePt t="95863" x="11674475" y="2820988"/>
          <p14:tracePt t="95871" x="11682413" y="2820988"/>
          <p14:tracePt t="95878" x="11682413" y="2813050"/>
          <p14:tracePt t="95893" x="11690350" y="2805113"/>
          <p14:tracePt t="95901" x="11699875" y="2805113"/>
          <p14:tracePt t="95915" x="11707813" y="2805113"/>
          <p14:tracePt t="95924" x="11707813" y="2795588"/>
          <p14:tracePt t="95932" x="11715750" y="2795588"/>
          <p14:tracePt t="95939" x="11733213" y="2795588"/>
          <p14:tracePt t="95962" x="11733213" y="2787650"/>
          <p14:tracePt t="96014" x="11725275" y="2787650"/>
          <p14:tracePt t="96022" x="11715750" y="2787650"/>
          <p14:tracePt t="96097" x="11741150" y="2787650"/>
          <p14:tracePt t="96299" x="11614150" y="2711450"/>
          <p14:tracePt t="96308" x="11368088" y="2600325"/>
          <p14:tracePt t="96315" x="11104563" y="2498725"/>
          <p14:tracePt t="96321" x="10909300" y="2397125"/>
          <p14:tracePt t="96331" x="10739438" y="2293938"/>
          <p14:tracePt t="96337" x="10620375" y="2227263"/>
          <p14:tracePt t="96344" x="10501313" y="2141538"/>
          <p14:tracePt t="96352" x="10382250" y="2055813"/>
          <p14:tracePt t="96360" x="10263188" y="1989138"/>
          <p14:tracePt t="96367" x="10161588" y="1911350"/>
          <p14:tracePt t="96377" x="10042525" y="1844675"/>
          <p14:tracePt t="96383" x="9923463" y="1776413"/>
          <p14:tracePt t="96390" x="9804400" y="1716088"/>
          <p14:tracePt t="96398" x="9685338" y="1639888"/>
          <p14:tracePt t="96406" x="9566275" y="1581150"/>
          <p14:tracePt t="96413" x="9464675" y="1512888"/>
          <p14:tracePt t="96422" x="9353550" y="1444625"/>
          <p14:tracePt t="96430" x="9251950" y="1376363"/>
          <p14:tracePt t="96436" x="9175750" y="1317625"/>
          <p14:tracePt t="96444" x="9082088" y="1249363"/>
          <p14:tracePt t="96452" x="9013825" y="1181100"/>
          <p14:tracePt t="96461" x="8937625" y="1122363"/>
          <p14:tracePt t="96467" x="8878888" y="1062038"/>
          <p14:tracePt t="96474" x="8828088" y="1019175"/>
          <p14:tracePt t="96482" x="8793163" y="968375"/>
          <p14:tracePt t="96489" x="8759825" y="935038"/>
          <p14:tracePt t="96497" x="8724900" y="892175"/>
          <p14:tracePt t="96505" x="8699500" y="858838"/>
          <p14:tracePt t="96512" x="8674100" y="841375"/>
          <p14:tracePt t="96521" x="8648700" y="808038"/>
          <p14:tracePt t="96530" x="8623300" y="781050"/>
          <p14:tracePt t="96536" x="8589963" y="747713"/>
          <p14:tracePt t="96545" x="8572500" y="722313"/>
          <p14:tracePt t="96552" x="8555038" y="696913"/>
          <p14:tracePt t="96564" x="8529638" y="671513"/>
          <p14:tracePt t="96567" x="8513763" y="646113"/>
          <p14:tracePt t="96574" x="8488363" y="628650"/>
          <p14:tracePt t="96582" x="8470900" y="611188"/>
          <p14:tracePt t="96590" x="8453438" y="585788"/>
          <p14:tracePt t="96596" x="8445500" y="569913"/>
          <p14:tracePt t="96604" x="8420100" y="560388"/>
          <p14:tracePt t="96611" x="8410575" y="544513"/>
          <p14:tracePt t="96619" x="8394700" y="534988"/>
          <p14:tracePt t="96634" x="8394700" y="527050"/>
          <p14:tracePt t="96644" x="8385175" y="519113"/>
          <p14:tracePt t="96665" x="8377238" y="519113"/>
          <p14:tracePt t="96681" x="8369300" y="509588"/>
          <p14:tracePt t="96703" x="8369300" y="501650"/>
          <p14:tracePt t="96726" x="8359775" y="492125"/>
          <p14:tracePt t="96744" x="8359775" y="484188"/>
          <p14:tracePt t="109392" x="8385175" y="509588"/>
          <p14:tracePt t="109399" x="8394700" y="544513"/>
          <p14:tracePt t="109407" x="8394700" y="577850"/>
          <p14:tracePt t="109416" x="8402638" y="620713"/>
          <p14:tracePt t="109422" x="8402638" y="654050"/>
          <p14:tracePt t="109430" x="8410575" y="696913"/>
          <p14:tracePt t="109437" x="8420100" y="739775"/>
          <p14:tracePt t="109446" x="8420100" y="773113"/>
          <p14:tracePt t="109453" x="8420100" y="815975"/>
          <p14:tracePt t="109461" x="8428038" y="866775"/>
          <p14:tracePt t="109469" x="8435975" y="909638"/>
          <p14:tracePt t="109476" x="8435975" y="952500"/>
          <p14:tracePt t="109485" x="8445500" y="985838"/>
          <p14:tracePt t="109491" x="8445500" y="1011238"/>
          <p14:tracePt t="109500" x="8445500" y="1036638"/>
          <p14:tracePt t="109506" x="8445500" y="1062038"/>
          <p14:tracePt t="109516" x="8445500" y="1087438"/>
          <p14:tracePt t="109521" x="8445500" y="1096963"/>
          <p14:tracePt t="109529" x="8445500" y="1112838"/>
          <p14:tracePt t="109536" x="8445500" y="1122363"/>
          <p14:tracePt t="109552" x="8445500" y="1138238"/>
          <p14:tracePt t="109560" x="8445500" y="1147763"/>
          <p14:tracePt t="109568" x="8445500" y="1155700"/>
          <p14:tracePt t="109575" x="8445500" y="1163638"/>
          <p14:tracePt t="109590" x="8445500" y="1173163"/>
          <p14:tracePt t="109599" x="8445500" y="1181100"/>
          <p14:tracePt t="109606" x="8445500" y="1189038"/>
          <p14:tracePt t="109621" x="8445500" y="1198563"/>
          <p14:tracePt t="109629" x="8445500" y="1206500"/>
          <p14:tracePt t="110355" x="8445500" y="1216025"/>
          <p14:tracePt t="110364" x="8428038" y="1223963"/>
          <p14:tracePt t="110371" x="8410575" y="1241425"/>
          <p14:tracePt t="110378" x="8394700" y="1274763"/>
          <p14:tracePt t="110385" x="8377238" y="1308100"/>
          <p14:tracePt t="110393" x="8359775" y="1343025"/>
          <p14:tracePt t="110400" x="8351838" y="1376363"/>
          <p14:tracePt t="110409" x="8334375" y="1411288"/>
          <p14:tracePt t="110416" x="8326438" y="1444625"/>
          <p14:tracePt t="110423" x="8308975" y="1477963"/>
          <p14:tracePt t="110432" x="8301038" y="1512888"/>
          <p14:tracePt t="110439" x="8291513" y="1546225"/>
          <p14:tracePt t="110448" x="8283575" y="1571625"/>
          <p14:tracePt t="110454" x="8283575" y="1606550"/>
          <p14:tracePt t="110462" x="8283575" y="1631950"/>
          <p14:tracePt t="110469" x="8275638" y="1665288"/>
          <p14:tracePt t="110476" x="8275638" y="1700213"/>
          <p14:tracePt t="110484" x="8275638" y="1733550"/>
          <p14:tracePt t="110493" x="8275638" y="1758950"/>
          <p14:tracePt t="110500" x="8275638" y="1793875"/>
          <p14:tracePt t="110507" x="8275638" y="1827213"/>
          <p14:tracePt t="110515" x="8275638" y="1852613"/>
          <p14:tracePt t="110522" x="8275638" y="1903413"/>
          <p14:tracePt t="110531" x="8275638" y="1928813"/>
          <p14:tracePt t="110538" x="8275638" y="1954213"/>
          <p14:tracePt t="110548" x="8275638" y="1989138"/>
          <p14:tracePt t="110553" x="8275638" y="2022475"/>
          <p14:tracePt t="110561" x="8275638" y="2055813"/>
          <p14:tracePt t="110569" x="8275638" y="2098675"/>
          <p14:tracePt t="110576" x="8275638" y="2124075"/>
          <p14:tracePt t="110584" x="8275638" y="2166938"/>
          <p14:tracePt t="110591" x="8275638" y="2200275"/>
          <p14:tracePt t="110599" x="8275638" y="2235200"/>
          <p14:tracePt t="110606" x="8275638" y="2268538"/>
          <p14:tracePt t="110615" x="8275638" y="2286000"/>
          <p14:tracePt t="110622" x="8283575" y="2319338"/>
          <p14:tracePt t="110632" x="8283575" y="2344738"/>
          <p14:tracePt t="110637" x="8283575" y="2371725"/>
          <p14:tracePt t="110646" x="8283575" y="2397125"/>
          <p14:tracePt t="110653" x="8283575" y="2422525"/>
          <p14:tracePt t="110661" x="8283575" y="2447925"/>
          <p14:tracePt t="110668" x="8283575" y="2463800"/>
          <p14:tracePt t="110675" x="8283575" y="2489200"/>
          <p14:tracePt t="110683" x="8283575" y="2506663"/>
          <p14:tracePt t="110691" x="8283575" y="2516188"/>
          <p14:tracePt t="110699" x="8283575" y="2532063"/>
          <p14:tracePt t="110715" x="8283575" y="2541588"/>
          <p14:tracePt t="110791" x="8283575" y="2524125"/>
          <p14:tracePt t="110798" x="8283575" y="2516188"/>
          <p14:tracePt t="110806" x="8283575" y="2498725"/>
          <p14:tracePt t="110814" x="8291513" y="2481263"/>
          <p14:tracePt t="110821" x="8291513" y="2463800"/>
          <p14:tracePt t="110828" x="8301038" y="2438400"/>
          <p14:tracePt t="110837" x="8308975" y="2397125"/>
          <p14:tracePt t="110843" x="8318500" y="2362200"/>
          <p14:tracePt t="110853" x="8318500" y="2319338"/>
          <p14:tracePt t="110859" x="8334375" y="2268538"/>
          <p14:tracePt t="110868" x="8343900" y="2227263"/>
          <p14:tracePt t="110883" x="8351838" y="2133600"/>
          <p14:tracePt t="110890" x="8359775" y="2073275"/>
          <p14:tracePt t="110897" x="8369300" y="2030413"/>
          <p14:tracePt t="110906" x="8369300" y="1979613"/>
          <p14:tracePt t="110913" x="8385175" y="1938338"/>
          <p14:tracePt t="110921" x="8385175" y="1895475"/>
          <p14:tracePt t="110927" x="8394700" y="1844675"/>
          <p14:tracePt t="110935" x="8394700" y="1801813"/>
          <p14:tracePt t="110943" x="8394700" y="1758950"/>
          <p14:tracePt t="110950" x="8394700" y="1716088"/>
          <p14:tracePt t="110958" x="8394700" y="1657350"/>
          <p14:tracePt t="110966" x="8394700" y="1597025"/>
          <p14:tracePt t="110974" x="8394700" y="1555750"/>
          <p14:tracePt t="110981" x="8394700" y="1495425"/>
          <p14:tracePt t="110990" x="8394700" y="1452563"/>
          <p14:tracePt t="110999" x="8402638" y="1411288"/>
          <p14:tracePt t="111008" x="8402638" y="1376363"/>
          <p14:tracePt t="111017" x="8402638" y="1333500"/>
          <p14:tracePt t="111022" x="8402638" y="1300163"/>
          <p14:tracePt t="111028" x="8402638" y="1274763"/>
          <p14:tracePt t="111037" x="8402638" y="1231900"/>
          <p14:tracePt t="111043" x="8394700" y="1198563"/>
          <p14:tracePt t="111051" x="8394700" y="1155700"/>
          <p14:tracePt t="111058" x="8385175" y="1122363"/>
          <p14:tracePt t="111066" x="8385175" y="1087438"/>
          <p14:tracePt t="111074" x="8385175" y="1069975"/>
          <p14:tracePt t="111082" x="8377238" y="1044575"/>
          <p14:tracePt t="111089" x="8377238" y="1019175"/>
          <p14:tracePt t="111097" x="8369300" y="993775"/>
          <p14:tracePt t="111103" x="8369300" y="985838"/>
          <p14:tracePt t="111112" x="8359775" y="960438"/>
          <p14:tracePt t="111119" x="8359775" y="942975"/>
          <p14:tracePt t="111126" x="8351838" y="935038"/>
          <p14:tracePt t="111142" x="8343900" y="925513"/>
          <p14:tracePt t="111149" x="8343900" y="917575"/>
          <p14:tracePt t="111172" x="8334375" y="917575"/>
          <p14:tracePt t="111188" x="8326438" y="917575"/>
          <p14:tracePt t="111210" x="8318500" y="925513"/>
          <p14:tracePt t="111226" x="8308975" y="935038"/>
          <p14:tracePt t="111233" x="8308975" y="952500"/>
          <p14:tracePt t="111249" x="8308975" y="960438"/>
          <p14:tracePt t="111256" x="8301038" y="968375"/>
          <p14:tracePt t="111265" x="8301038" y="977900"/>
          <p14:tracePt t="111280" x="8301038" y="985838"/>
          <p14:tracePt t="111287" x="8301038" y="993775"/>
          <p14:tracePt t="111296" x="8301038" y="1003300"/>
          <p14:tracePt t="111302" x="8301038" y="1011238"/>
          <p14:tracePt t="111310" x="8301038" y="1019175"/>
          <p14:tracePt t="111317" x="8301038" y="1028700"/>
          <p14:tracePt t="111325" x="8301038" y="1044575"/>
          <p14:tracePt t="111332" x="8301038" y="1054100"/>
          <p14:tracePt t="111340" x="8308975" y="1069975"/>
          <p14:tracePt t="111348" x="8308975" y="1087438"/>
          <p14:tracePt t="111356" x="8308975" y="1104900"/>
          <p14:tracePt t="111364" x="8308975" y="1122363"/>
          <p14:tracePt t="111371" x="8318500" y="1147763"/>
          <p14:tracePt t="111380" x="8318500" y="1163638"/>
          <p14:tracePt t="111387" x="8318500" y="1181100"/>
          <p14:tracePt t="111394" x="8326438" y="1206500"/>
          <p14:tracePt t="111402" x="8326438" y="1216025"/>
          <p14:tracePt t="111410" x="8334375" y="1231900"/>
          <p14:tracePt t="111417" x="8334375" y="1257300"/>
          <p14:tracePt t="111424" x="8343900" y="1282700"/>
          <p14:tracePt t="111432" x="8343900" y="1292225"/>
          <p14:tracePt t="111440" x="8343900" y="1317625"/>
          <p14:tracePt t="111448" x="8351838" y="1343025"/>
          <p14:tracePt t="111456" x="8359775" y="1360488"/>
          <p14:tracePt t="111464" x="8369300" y="1385888"/>
          <p14:tracePt t="111471" x="8369300" y="1411288"/>
          <p14:tracePt t="111479" x="8369300" y="1427163"/>
          <p14:tracePt t="111486" x="8369300" y="1452563"/>
          <p14:tracePt t="111494" x="8377238" y="1477963"/>
          <p14:tracePt t="111501" x="8377238" y="1512888"/>
          <p14:tracePt t="111509" x="8385175" y="1538288"/>
          <p14:tracePt t="111516" x="8385175" y="1571625"/>
          <p14:tracePt t="111523" x="8394700" y="1606550"/>
          <p14:tracePt t="111532" x="8394700" y="1639888"/>
          <p14:tracePt t="111539" x="8394700" y="1665288"/>
          <p14:tracePt t="111547" x="8394700" y="1700213"/>
          <p14:tracePt t="111555" x="8394700" y="1733550"/>
          <p14:tracePt t="111562" x="8394700" y="1776413"/>
          <p14:tracePt t="111570" x="8394700" y="1809750"/>
          <p14:tracePt t="111577" x="8394700" y="1852613"/>
          <p14:tracePt t="111585" x="8394700" y="1878013"/>
          <p14:tracePt t="111593" x="8394700" y="1911350"/>
          <p14:tracePt t="111600" x="8394700" y="1946275"/>
          <p14:tracePt t="111608" x="8394700" y="1963738"/>
          <p14:tracePt t="111615" x="8394700" y="1997075"/>
          <p14:tracePt t="111623" x="8394700" y="2030413"/>
          <p14:tracePt t="111631" x="8394700" y="2055813"/>
          <p14:tracePt t="111638" x="8394700" y="2082800"/>
          <p14:tracePt t="111647" x="8385175" y="2116138"/>
          <p14:tracePt t="111654" x="8377238" y="2141538"/>
          <p14:tracePt t="111663" x="8377238" y="2166938"/>
          <p14:tracePt t="111669" x="8377238" y="2184400"/>
          <p14:tracePt t="111677" x="8377238" y="2209800"/>
          <p14:tracePt t="111685" x="8377238" y="2235200"/>
          <p14:tracePt t="111692" x="8369300" y="2243138"/>
          <p14:tracePt t="111699" x="8359775" y="2268538"/>
          <p14:tracePt t="111707" x="8359775" y="2278063"/>
          <p14:tracePt t="111715" x="8351838" y="2286000"/>
          <p14:tracePt t="111723" x="8351838" y="2303463"/>
          <p14:tracePt t="111731" x="8351838" y="2311400"/>
          <p14:tracePt t="111746" x="8351838" y="2319338"/>
          <p14:tracePt t="111777" x="8351838" y="2336800"/>
          <p14:tracePt t="111829" x="8343900" y="2336800"/>
          <p14:tracePt t="111843" x="8334375" y="2336800"/>
          <p14:tracePt t="113067" x="8334375" y="2293938"/>
          <p14:tracePt t="113076" x="8334375" y="2260600"/>
          <p14:tracePt t="113083" x="8343900" y="2217738"/>
          <p14:tracePt t="113091" x="8343900" y="2174875"/>
          <p14:tracePt t="113098" x="8343900" y="2116138"/>
          <p14:tracePt t="113106" x="8351838" y="2055813"/>
          <p14:tracePt t="113114" x="8351838" y="2014538"/>
          <p14:tracePt t="113121" x="8369300" y="1954213"/>
          <p14:tracePt t="113130" x="8369300" y="1911350"/>
          <p14:tracePt t="113137" x="8377238" y="1852613"/>
          <p14:tracePt t="113146" x="8377238" y="1809750"/>
          <p14:tracePt t="113152" x="8377238" y="1751013"/>
          <p14:tracePt t="113160" x="8377238" y="1708150"/>
          <p14:tracePt t="113167" x="8377238" y="1649413"/>
          <p14:tracePt t="113174" x="8377238" y="1606550"/>
          <p14:tracePt t="113182" x="8377238" y="1563688"/>
          <p14:tracePt t="113190" x="8377238" y="1512888"/>
          <p14:tracePt t="113198" x="8377238" y="1470025"/>
          <p14:tracePt t="113205" x="8377238" y="1427163"/>
          <p14:tracePt t="113214" x="8377238" y="1385888"/>
          <p14:tracePt t="113221" x="8377238" y="1343025"/>
          <p14:tracePt t="113228" x="8377238" y="1308100"/>
          <p14:tracePt t="113236" x="8377238" y="1266825"/>
          <p14:tracePt t="113245" x="8377238" y="1231900"/>
          <p14:tracePt t="113251" x="8377238" y="1206500"/>
          <p14:tracePt t="113258" x="8377238" y="1173163"/>
          <p14:tracePt t="113266" x="8377238" y="1147763"/>
          <p14:tracePt t="113274" x="8377238" y="1112838"/>
          <p14:tracePt t="113281" x="8377238" y="1096963"/>
          <p14:tracePt t="113289" x="8369300" y="1069975"/>
          <p14:tracePt t="113297" x="8369300" y="1044575"/>
          <p14:tracePt t="113305" x="8359775" y="1028700"/>
          <p14:tracePt t="113314" x="8359775" y="1019175"/>
          <p14:tracePt t="113320" x="8359775" y="1003300"/>
          <p14:tracePt t="113335" x="8359775" y="993775"/>
          <p14:tracePt t="113351" x="8351838" y="993775"/>
          <p14:tracePt t="113404" x="8343900" y="993775"/>
          <p14:tracePt t="113412" x="8334375" y="993775"/>
          <p14:tracePt t="113427" x="8326438" y="1003300"/>
          <p14:tracePt t="113435" x="8318500" y="1019175"/>
          <p14:tracePt t="113450" x="8318500" y="1028700"/>
          <p14:tracePt t="113458" x="8318500" y="1036638"/>
          <p14:tracePt t="113465" x="8308975" y="1044575"/>
          <p14:tracePt t="113473" x="8308975" y="1054100"/>
          <p14:tracePt t="113481" x="8308975" y="1069975"/>
          <p14:tracePt t="113488" x="8308975" y="1079500"/>
          <p14:tracePt t="113496" x="8308975" y="1096963"/>
          <p14:tracePt t="113504" x="8308975" y="1122363"/>
          <p14:tracePt t="113511" x="8308975" y="1138238"/>
          <p14:tracePt t="113519" x="8308975" y="1163638"/>
          <p14:tracePt t="113527" x="8308975" y="1206500"/>
          <p14:tracePt t="113533" x="8318500" y="1241425"/>
          <p14:tracePt t="113542" x="8326438" y="1282700"/>
          <p14:tracePt t="113549" x="8334375" y="1343025"/>
          <p14:tracePt t="113557" x="8334375" y="1385888"/>
          <p14:tracePt t="113564" x="8334375" y="1444625"/>
          <p14:tracePt t="113572" x="8334375" y="1504950"/>
          <p14:tracePt t="113580" x="8334375" y="1546225"/>
          <p14:tracePt t="113588" x="8343900" y="1597025"/>
          <p14:tracePt t="113596" x="8343900" y="1639888"/>
          <p14:tracePt t="113603" x="8351838" y="1682750"/>
          <p14:tracePt t="113612" x="8351838" y="1725613"/>
          <p14:tracePt t="113618" x="8351838" y="1766888"/>
          <p14:tracePt t="113625" x="8351838" y="1819275"/>
          <p14:tracePt t="113633" x="8351838" y="1844675"/>
          <p14:tracePt t="113641" x="8351838" y="1885950"/>
          <p14:tracePt t="113649" x="8359775" y="1920875"/>
          <p14:tracePt t="113656" x="8359775" y="1963738"/>
          <p14:tracePt t="113663" x="8369300" y="2022475"/>
          <p14:tracePt t="113672" x="8369300" y="2073275"/>
          <p14:tracePt t="113680" x="8369300" y="2116138"/>
          <p14:tracePt t="113686" x="8369300" y="2159000"/>
          <p14:tracePt t="113696" x="8369300" y="2192338"/>
          <p14:tracePt t="113702" x="8369300" y="2235200"/>
          <p14:tracePt t="113712" x="8369300" y="2260600"/>
          <p14:tracePt t="113718" x="8369300" y="2293938"/>
          <p14:tracePt t="113725" x="8377238" y="2311400"/>
          <p14:tracePt t="113733" x="8377238" y="2336800"/>
          <p14:tracePt t="113740" x="8377238" y="2371725"/>
          <p14:tracePt t="113748" x="8377238" y="2405063"/>
          <p14:tracePt t="113756" x="8377238" y="2447925"/>
          <p14:tracePt t="113763" x="8377238" y="2481263"/>
          <p14:tracePt t="113771" x="8377238" y="2524125"/>
          <p14:tracePt t="113780" x="8377238" y="2566988"/>
          <p14:tracePt t="113786" x="8377238" y="2608263"/>
          <p14:tracePt t="113795" x="8377238" y="2651125"/>
          <p14:tracePt t="113802" x="8377238" y="2701925"/>
          <p14:tracePt t="113811" x="8369300" y="2727325"/>
          <p14:tracePt t="113817" x="8369300" y="2778125"/>
          <p14:tracePt t="113826" x="8359775" y="2795588"/>
          <p14:tracePt t="113832" x="8359775" y="2830513"/>
          <p14:tracePt t="113840" x="8351838" y="2863850"/>
          <p14:tracePt t="113847" x="8343900" y="2889250"/>
          <p14:tracePt t="113855" x="8343900" y="2914650"/>
          <p14:tracePt t="113863" x="8343900" y="2940050"/>
          <p14:tracePt t="113870" x="8343900" y="2965450"/>
          <p14:tracePt t="113879" x="8334375" y="2990850"/>
          <p14:tracePt t="113893" x="8334375" y="3033713"/>
          <p14:tracePt t="113901" x="8334375" y="3067050"/>
          <p14:tracePt t="113911" x="8326438" y="3094038"/>
          <p14:tracePt t="113916" x="8326438" y="3127375"/>
          <p14:tracePt t="113923" x="8326438" y="3160713"/>
          <p14:tracePt t="113931" x="8326438" y="3195638"/>
          <p14:tracePt t="113939" x="8326438" y="3238500"/>
          <p14:tracePt t="113948" x="8326438" y="3271838"/>
          <p14:tracePt t="113955" x="8334375" y="3297238"/>
          <p14:tracePt t="113963" x="8343900" y="3330575"/>
          <p14:tracePt t="113970" x="8343900" y="3365500"/>
          <p14:tracePt t="113978" x="8343900" y="3398838"/>
          <p14:tracePt t="113985" x="8351838" y="3416300"/>
          <p14:tracePt t="113994" x="8351838" y="3449638"/>
          <p14:tracePt t="114000" x="8351838" y="3484563"/>
          <p14:tracePt t="114008" x="8351838" y="3509963"/>
          <p14:tracePt t="114015" x="8351838" y="3535363"/>
          <p14:tracePt t="114023" x="8351838" y="3560763"/>
          <p14:tracePt t="114030" x="8351838" y="3586163"/>
          <p14:tracePt t="114038" x="8351838" y="3594100"/>
          <p14:tracePt t="114046" x="8359775" y="3611563"/>
          <p14:tracePt t="114054" x="8359775" y="3619500"/>
          <p14:tracePt t="114092" x="8359775" y="3629025"/>
          <p14:tracePt t="114153" x="8359775" y="3646488"/>
          <p14:tracePt t="114168" x="8359775" y="3654425"/>
          <p14:tracePt t="114191" x="8359775" y="3662363"/>
          <p14:tracePt t="116124" x="8308975" y="3662363"/>
          <p14:tracePt t="116132" x="8224838" y="3662363"/>
          <p14:tracePt t="116139" x="8139113" y="3662363"/>
          <p14:tracePt t="116147" x="8062913" y="3662363"/>
          <p14:tracePt t="116154" x="7977188" y="3662363"/>
          <p14:tracePt t="116162" x="7875588" y="3687763"/>
          <p14:tracePt t="116170" x="7781925" y="3705225"/>
          <p14:tracePt t="116178" x="7646988" y="3722688"/>
          <p14:tracePt t="116185" x="7518400" y="3756025"/>
          <p14:tracePt t="116194" x="7408863" y="3790950"/>
          <p14:tracePt t="116200" x="7239000" y="3824288"/>
          <p14:tracePt t="116209" x="7034213" y="3883025"/>
          <p14:tracePt t="116215" x="6788150" y="3935413"/>
          <p14:tracePt t="116224" x="6559550" y="3976688"/>
          <p14:tracePt t="116231" x="6346825" y="4011613"/>
          <p14:tracePt t="116238" x="6108700" y="4019550"/>
          <p14:tracePt t="116246" x="5862638" y="4037013"/>
          <p14:tracePt t="116254" x="5657850" y="4037013"/>
          <p14:tracePt t="116261" x="5548313" y="4037013"/>
          <p14:tracePt t="116269" x="5505450" y="4037013"/>
          <p14:tracePt t="116569" x="5343525" y="4011613"/>
          <p14:tracePt t="116577" x="5140325" y="3951288"/>
          <p14:tracePt t="116584" x="4894263" y="3900488"/>
          <p14:tracePt t="116595" x="4638675" y="3857625"/>
          <p14:tracePt t="116600" x="4384675" y="3790950"/>
          <p14:tracePt t="116611" x="4095750" y="3705225"/>
          <p14:tracePt t="116615" x="3771900" y="3619500"/>
          <p14:tracePt t="116623" x="3457575" y="3509963"/>
          <p14:tracePt t="116633" x="3109913" y="3398838"/>
          <p14:tracePt t="116636" x="2752725" y="3271838"/>
          <p14:tracePt t="116645" x="2370138" y="3135313"/>
          <p14:tracePt t="116652" x="1987550" y="2982913"/>
          <p14:tracePt t="116660" x="1631950" y="2838450"/>
          <p14:tracePt t="116668" x="1325563" y="2693988"/>
          <p14:tracePt t="116676" x="1054100" y="2557463"/>
          <p14:tracePt t="116683" x="798513" y="2397125"/>
          <p14:tracePt t="116692" x="569913" y="2252663"/>
          <p14:tracePt t="116698" x="373063" y="2082800"/>
          <p14:tracePt t="116706" x="271463" y="1997075"/>
          <p14:tracePt t="116711" x="246063" y="1963738"/>
          <p14:tracePt t="117004" x="246063" y="1844675"/>
          <p14:tracePt t="117011" x="230188" y="1690688"/>
          <p14:tracePt t="117019" x="203200" y="1530350"/>
          <p14:tracePt t="117026" x="169863" y="1360488"/>
          <p14:tracePt t="117034" x="136525" y="1231900"/>
          <p14:tracePt t="117042" x="85725" y="1104900"/>
          <p14:tracePt t="117049" x="33338" y="968375"/>
        </p14:tracePtLst>
      </p14:laserTraceLst>
    </p:ext>
  </p:extLst>
</p:sld>
</file>

<file path=ppt/tags/tag1.xml><?xml version="1.0" encoding="utf-8"?>
<p:tagLst xmlns:a="http://schemas.openxmlformats.org/drawingml/2006/main" xmlns:r="http://schemas.openxmlformats.org/officeDocument/2006/relationships" xmlns:p="http://schemas.openxmlformats.org/presentationml/2006/main">
  <p:tag name="TIMING" val="|10.4"/>
</p:tagLst>
</file>

<file path=ppt/tags/tag2.xml><?xml version="1.0" encoding="utf-8"?>
<p:tagLst xmlns:a="http://schemas.openxmlformats.org/drawingml/2006/main" xmlns:r="http://schemas.openxmlformats.org/officeDocument/2006/relationships" xmlns:p="http://schemas.openxmlformats.org/presentationml/2006/main">
  <p:tag name="TIMING" val="|6.4"/>
</p:tagLst>
</file>

<file path=ppt/tags/tag3.xml><?xml version="1.0" encoding="utf-8"?>
<p:tagLst xmlns:a="http://schemas.openxmlformats.org/drawingml/2006/main" xmlns:r="http://schemas.openxmlformats.org/officeDocument/2006/relationships" xmlns:p="http://schemas.openxmlformats.org/presentationml/2006/main">
  <p:tag name="TIMING" val="|3.3"/>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dison">
  <a:themeElements>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6AC10936-2DFC-4054-9ADF-B5E2C5F8619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TM16401375[[fn=Madison]]</Template>
  <TotalTime>1338</TotalTime>
  <Words>926</Words>
  <Application>Microsoft Office PowerPoint</Application>
  <PresentationFormat>Widescreen</PresentationFormat>
  <Paragraphs>67</Paragraphs>
  <Slides>14</Slides>
  <Notes>7</Notes>
  <HiddenSlides>0</HiddenSlides>
  <MMClips>13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Arial Black</vt:lpstr>
      <vt:lpstr>Calibri</vt:lpstr>
      <vt:lpstr>MS Shell Dlg 2</vt:lpstr>
      <vt:lpstr>Wingdings</vt:lpstr>
      <vt:lpstr>Wingdings 3</vt:lpstr>
      <vt:lpstr>Madison</vt:lpstr>
      <vt:lpstr>Entendiendo tu oferta/premio de ayuda financiera</vt:lpstr>
      <vt:lpstr>Las ofertas de ayuda financiera son claves que pueden ayudarte a desbloquear cómo pagarás la escuela, incluyendo cuánto tendrás que pagar por tu cuenta   Otros nombres: Oferta de ayuda financiera  Carta de mérito  Carta de premio  Paquete de ayuda financiera </vt:lpstr>
      <vt:lpstr>¿Qué hay en una oferta de ayuda financiera?</vt:lpstr>
      <vt:lpstr>Costo de Asistencia (COA)</vt:lpstr>
      <vt:lpstr>PowerPoint Presentation</vt:lpstr>
      <vt:lpstr>Préstamos federales para estudiantes</vt:lpstr>
      <vt:lpstr>Dinero gratis vs dinero prestado vs ganado</vt:lpstr>
      <vt:lpstr>MUESTRAS DE OFFERTAS DE PREMIO  </vt:lpstr>
      <vt:lpstr>PowerPoint Presentation</vt:lpstr>
      <vt:lpstr>PowerPoint Presentation</vt:lpstr>
      <vt:lpstr>Compare su Premio de Ayuda Financiera </vt:lpstr>
      <vt:lpstr>Averiguar cómo pagarás la escuela es una gran decision. Puede tener un impacto en la cantidad de deuda que tendrá después de graduarte. Una vez que entiendas tus ofertas de ayuda financiera, puedes elegir lo que funciona para ti y comenzar a planificar cómo vas a pagar por cualquier brecha no cubierta por su ayuda financiera.  Tómese su tiempo cuando esté comparando sus paquetes de ayuda financiera. Estás invirtiendo años de tu vida en la escuela, así que invierte el tiempo ahora para averiguar lo que es mejor para ti.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your Financial Aid Award Letter</dc:title>
  <dc:creator>Osorio, Silvia</dc:creator>
  <cp:lastModifiedBy>Osorio, Silvia</cp:lastModifiedBy>
  <cp:revision>15</cp:revision>
  <dcterms:created xsi:type="dcterms:W3CDTF">2021-03-22T16:46:13Z</dcterms:created>
  <dcterms:modified xsi:type="dcterms:W3CDTF">2021-03-26T21:34:02Z</dcterms:modified>
</cp:coreProperties>
</file>